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Lst>
  <p:notesMasterIdLst>
    <p:notesMasterId r:id="rId8"/>
  </p:notesMasterIdLst>
  <p:handoutMasterIdLst>
    <p:handoutMasterId r:id="rId9"/>
  </p:handoutMasterIdLst>
  <p:sldIdLst>
    <p:sldId id="262" r:id="rId5"/>
    <p:sldId id="263" r:id="rId6"/>
    <p:sldId id="264" r:id="rId7"/>
  </p:sldIdLst>
  <p:sldSz cx="30297438" cy="43019663"/>
  <p:notesSz cx="6858000" cy="9144000"/>
  <p:defaultTextStyle>
    <a:defPPr>
      <a:defRPr lang="en-US"/>
    </a:defPPr>
    <a:lvl1pPr marL="0" algn="l" defTabSz="2086376" rtl="0" eaLnBrk="1" latinLnBrk="0" hangingPunct="1">
      <a:defRPr sz="8213" kern="1200">
        <a:solidFill>
          <a:schemeClr val="tx1"/>
        </a:solidFill>
        <a:latin typeface="+mn-lt"/>
        <a:ea typeface="+mn-ea"/>
        <a:cs typeface="+mn-cs"/>
      </a:defRPr>
    </a:lvl1pPr>
    <a:lvl2pPr marL="2086376" algn="l" defTabSz="2086376" rtl="0" eaLnBrk="1" latinLnBrk="0" hangingPunct="1">
      <a:defRPr sz="8213" kern="1200">
        <a:solidFill>
          <a:schemeClr val="tx1"/>
        </a:solidFill>
        <a:latin typeface="+mn-lt"/>
        <a:ea typeface="+mn-ea"/>
        <a:cs typeface="+mn-cs"/>
      </a:defRPr>
    </a:lvl2pPr>
    <a:lvl3pPr marL="4172753" algn="l" defTabSz="2086376" rtl="0" eaLnBrk="1" latinLnBrk="0" hangingPunct="1">
      <a:defRPr sz="8213" kern="1200">
        <a:solidFill>
          <a:schemeClr val="tx1"/>
        </a:solidFill>
        <a:latin typeface="+mn-lt"/>
        <a:ea typeface="+mn-ea"/>
        <a:cs typeface="+mn-cs"/>
      </a:defRPr>
    </a:lvl3pPr>
    <a:lvl4pPr marL="6259127" algn="l" defTabSz="2086376" rtl="0" eaLnBrk="1" latinLnBrk="0" hangingPunct="1">
      <a:defRPr sz="8213" kern="1200">
        <a:solidFill>
          <a:schemeClr val="tx1"/>
        </a:solidFill>
        <a:latin typeface="+mn-lt"/>
        <a:ea typeface="+mn-ea"/>
        <a:cs typeface="+mn-cs"/>
      </a:defRPr>
    </a:lvl4pPr>
    <a:lvl5pPr marL="8345505" algn="l" defTabSz="2086376" rtl="0" eaLnBrk="1" latinLnBrk="0" hangingPunct="1">
      <a:defRPr sz="8213" kern="1200">
        <a:solidFill>
          <a:schemeClr val="tx1"/>
        </a:solidFill>
        <a:latin typeface="+mn-lt"/>
        <a:ea typeface="+mn-ea"/>
        <a:cs typeface="+mn-cs"/>
      </a:defRPr>
    </a:lvl5pPr>
    <a:lvl6pPr marL="10431879" algn="l" defTabSz="2086376" rtl="0" eaLnBrk="1" latinLnBrk="0" hangingPunct="1">
      <a:defRPr sz="8213" kern="1200">
        <a:solidFill>
          <a:schemeClr val="tx1"/>
        </a:solidFill>
        <a:latin typeface="+mn-lt"/>
        <a:ea typeface="+mn-ea"/>
        <a:cs typeface="+mn-cs"/>
      </a:defRPr>
    </a:lvl6pPr>
    <a:lvl7pPr marL="12518253" algn="l" defTabSz="2086376" rtl="0" eaLnBrk="1" latinLnBrk="0" hangingPunct="1">
      <a:defRPr sz="8213" kern="1200">
        <a:solidFill>
          <a:schemeClr val="tx1"/>
        </a:solidFill>
        <a:latin typeface="+mn-lt"/>
        <a:ea typeface="+mn-ea"/>
        <a:cs typeface="+mn-cs"/>
      </a:defRPr>
    </a:lvl7pPr>
    <a:lvl8pPr marL="14604631" algn="l" defTabSz="2086376" rtl="0" eaLnBrk="1" latinLnBrk="0" hangingPunct="1">
      <a:defRPr sz="8213" kern="1200">
        <a:solidFill>
          <a:schemeClr val="tx1"/>
        </a:solidFill>
        <a:latin typeface="+mn-lt"/>
        <a:ea typeface="+mn-ea"/>
        <a:cs typeface="+mn-cs"/>
      </a:defRPr>
    </a:lvl8pPr>
    <a:lvl9pPr marL="16691006" algn="l" defTabSz="2086376" rtl="0" eaLnBrk="1" latinLnBrk="0" hangingPunct="1">
      <a:defRPr sz="821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550" userDrawn="1">
          <p15:clr>
            <a:srgbClr val="A4A3A4"/>
          </p15:clr>
        </p15:guide>
        <p15:guide id="2" pos="95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71E3D"/>
    <a:srgbClr val="201F36"/>
    <a:srgbClr val="E9E8EC"/>
    <a:srgbClr val="A4A0AE"/>
    <a:srgbClr val="8D8C93"/>
    <a:srgbClr val="FFFEF0"/>
    <a:srgbClr val="FFF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p:restoredTop sz="96327"/>
  </p:normalViewPr>
  <p:slideViewPr>
    <p:cSldViewPr snapToGrid="0" snapToObjects="1" showGuides="1">
      <p:cViewPr varScale="1">
        <p:scale>
          <a:sx n="20" d="100"/>
          <a:sy n="20" d="100"/>
        </p:scale>
        <p:origin x="4184" y="304"/>
      </p:cViewPr>
      <p:guideLst>
        <p:guide orient="horz" pos="13550"/>
        <p:guide pos="9544"/>
      </p:guideLst>
    </p:cSldViewPr>
  </p:slideViewPr>
  <p:notesTextViewPr>
    <p:cViewPr>
      <p:scale>
        <a:sx n="1" d="1"/>
        <a:sy n="1" d="1"/>
      </p:scale>
      <p:origin x="0" y="0"/>
    </p:cViewPr>
  </p:notesTextViewPr>
  <p:notesViewPr>
    <p:cSldViewPr snapToGrid="0" snapToObjects="1" showGuides="1">
      <p:cViewPr varScale="1">
        <p:scale>
          <a:sx n="148" d="100"/>
          <a:sy n="148" d="100"/>
        </p:scale>
        <p:origin x="404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E0A-EE4A-90E1-401D4BC4D9A0}"/>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E0A-EE4A-90E1-401D4BC4D9A0}"/>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E0A-EE4A-90E1-401D4BC4D9A0}"/>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B7-D44D-B2DA-A2D0CFB896B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B7-D44D-B2DA-A2D0CFB896B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B7-D44D-B2DA-A2D0CFB896B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B7-D44D-B2DA-A2D0CFB896B3}"/>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95B7-D44D-B2DA-A2D0CFB896B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355-F344-BD83-E6FC26217FA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355-F344-BD83-E6FC26217FA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355-F344-BD83-E6FC26217FAC}"/>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055-7242-B96D-59909700905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055-7242-B96D-59909700905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55-7242-B96D-59909700905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55-7242-B96D-59909700905A}"/>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1055-7242-B96D-59909700905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9B8-3340-80C5-9B4C3FBAA219}"/>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9B8-3340-80C5-9B4C3FBAA219}"/>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9B8-3340-80C5-9B4C3FBAA219}"/>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566-0049-BC86-439B60B26FB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566-0049-BC86-439B60B26FB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566-0049-BC86-439B60B26FB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566-0049-BC86-439B60B26FBA}"/>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A566-0049-BC86-439B60B26FB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60D4DD-CA0F-7F45-88ED-F7AEBDDD7E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56F7EBE-B50A-D443-AE2A-42132C68EF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FE77E8-BC33-C74B-9CC2-F4DA69E5A52A}" type="datetimeFigureOut">
              <a:rPr lang="en-US" smtClean="0"/>
              <a:t>10/19/22</a:t>
            </a:fld>
            <a:endParaRPr lang="en-US"/>
          </a:p>
        </p:txBody>
      </p:sp>
      <p:sp>
        <p:nvSpPr>
          <p:cNvPr id="4" name="Footer Placeholder 3">
            <a:extLst>
              <a:ext uri="{FF2B5EF4-FFF2-40B4-BE49-F238E27FC236}">
                <a16:creationId xmlns:a16="http://schemas.microsoft.com/office/drawing/2014/main" id="{CD19BC9B-62AA-6E4E-A277-0530773DB7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7A0097-E9AC-BF4A-BC41-E2EEC52F72F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B5D8E1-1850-A643-B7A4-6A6AA6A07A47}" type="slidenum">
              <a:rPr lang="en-US" smtClean="0"/>
              <a:t>‹#›</a:t>
            </a:fld>
            <a:endParaRPr lang="en-US"/>
          </a:p>
        </p:txBody>
      </p:sp>
    </p:spTree>
    <p:extLst>
      <p:ext uri="{BB962C8B-B14F-4D97-AF65-F5344CB8AC3E}">
        <p14:creationId xmlns:p14="http://schemas.microsoft.com/office/powerpoint/2010/main" val="2760798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8B84E-F09E-6D4E-A423-BAF60D4C1590}" type="datetimeFigureOut">
              <a:rPr lang="en-US" smtClean="0"/>
              <a:t>10/19/22</a:t>
            </a:fld>
            <a:endParaRPr lang="en-US"/>
          </a:p>
        </p:txBody>
      </p:sp>
      <p:sp>
        <p:nvSpPr>
          <p:cNvPr id="4" name="Slide Image Placeholder 3"/>
          <p:cNvSpPr>
            <a:spLocks noGrp="1" noRot="1" noChangeAspect="1"/>
          </p:cNvSpPr>
          <p:nvPr>
            <p:ph type="sldImg" idx="2"/>
          </p:nvPr>
        </p:nvSpPr>
        <p:spPr>
          <a:xfrm>
            <a:off x="2341563" y="1143000"/>
            <a:ext cx="21748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1EDF4B-9FF1-6047-9BA2-BACF035E14A8}" type="slidenum">
              <a:rPr lang="en-US" smtClean="0"/>
              <a:t>‹#›</a:t>
            </a:fld>
            <a:endParaRPr lang="en-US"/>
          </a:p>
        </p:txBody>
      </p:sp>
    </p:spTree>
    <p:extLst>
      <p:ext uri="{BB962C8B-B14F-4D97-AF65-F5344CB8AC3E}">
        <p14:creationId xmlns:p14="http://schemas.microsoft.com/office/powerpoint/2010/main" val="931520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ademic Poster Option 1">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D0355E6-2BBA-8E4C-B4DD-C591B2CA89FB}"/>
              </a:ext>
            </a:extLst>
          </p:cNvPr>
          <p:cNvSpPr/>
          <p:nvPr userDrawn="1"/>
        </p:nvSpPr>
        <p:spPr>
          <a:xfrm>
            <a:off x="0" y="0"/>
            <a:ext cx="30297438" cy="6172198"/>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322892" y="1099966"/>
            <a:ext cx="19298733" cy="3470473"/>
          </a:xfrm>
        </p:spPr>
        <p:txBody>
          <a:bodyPr lIns="0" tIns="0" rIns="0" bIns="0">
            <a:noAutofit/>
          </a:bodyPr>
          <a:lstStyle>
            <a:lvl1pPr marL="0" indent="0" algn="l">
              <a:lnSpc>
                <a:spcPct val="100000"/>
              </a:lnSpc>
              <a:spcBef>
                <a:spcPts val="0"/>
              </a:spcBef>
              <a:buFontTx/>
              <a:buNone/>
              <a:defRPr sz="9600" baseline="0">
                <a:solidFill>
                  <a:schemeClr val="bg1"/>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323974" y="41199182"/>
            <a:ext cx="27614563"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323975" y="4570454"/>
            <a:ext cx="19300962" cy="553998"/>
          </a:xfrm>
        </p:spPr>
        <p:txBody>
          <a:bodyPr wrap="square" lIns="0" tIns="0" rIns="0" bIns="0" anchor="b" anchorCtr="0">
            <a:spAutoFit/>
          </a:bodyPr>
          <a:lstStyle>
            <a:lvl1pPr marL="0" indent="0" algn="l">
              <a:buFontTx/>
              <a:buNone/>
              <a:defRPr sz="4000" baseline="0">
                <a:solidFill>
                  <a:schemeClr val="bg1"/>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323975" y="40705864"/>
            <a:ext cx="27614563"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A2A8A87-8ED2-0C46-89E1-9E065D158FBA}"/>
              </a:ext>
            </a:extLst>
          </p:cNvPr>
          <p:cNvPicPr>
            <a:picLocks noChangeAspect="1"/>
          </p:cNvPicPr>
          <p:nvPr userDrawn="1"/>
        </p:nvPicPr>
        <p:blipFill>
          <a:blip r:embed="rId2"/>
          <a:srcRect/>
          <a:stretch/>
        </p:blipFill>
        <p:spPr>
          <a:xfrm>
            <a:off x="21738537" y="1369575"/>
            <a:ext cx="7200000" cy="3674118"/>
          </a:xfrm>
          <a:prstGeom prst="rect">
            <a:avLst/>
          </a:prstGeom>
        </p:spPr>
      </p:pic>
      <p:grpSp>
        <p:nvGrpSpPr>
          <p:cNvPr id="3" name="Group 2">
            <a:extLst>
              <a:ext uri="{FF2B5EF4-FFF2-40B4-BE49-F238E27FC236}">
                <a16:creationId xmlns:a16="http://schemas.microsoft.com/office/drawing/2014/main" id="{8EEE02BA-2FC5-F148-9DE7-8C25E26D4E77}"/>
              </a:ext>
            </a:extLst>
          </p:cNvPr>
          <p:cNvGrpSpPr/>
          <p:nvPr userDrawn="1"/>
        </p:nvGrpSpPr>
        <p:grpSpPr>
          <a:xfrm>
            <a:off x="24083371" y="41132715"/>
            <a:ext cx="4846812" cy="1923830"/>
            <a:chOff x="24083371" y="41132715"/>
            <a:chExt cx="4846812" cy="1923830"/>
          </a:xfrm>
        </p:grpSpPr>
        <p:sp>
          <p:nvSpPr>
            <p:cNvPr id="13" name="Rectangle 12">
              <a:extLst>
                <a:ext uri="{FF2B5EF4-FFF2-40B4-BE49-F238E27FC236}">
                  <a16:creationId xmlns:a16="http://schemas.microsoft.com/office/drawing/2014/main" id="{6F34B348-D47C-074F-9AF0-2457E642CB4F}"/>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15" name="Picture 14">
              <a:extLst>
                <a:ext uri="{FF2B5EF4-FFF2-40B4-BE49-F238E27FC236}">
                  <a16:creationId xmlns:a16="http://schemas.microsoft.com/office/drawing/2014/main" id="{1591705F-A14B-B24C-BF3B-C011BF967005}"/>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Tree>
    <p:extLst>
      <p:ext uri="{BB962C8B-B14F-4D97-AF65-F5344CB8AC3E}">
        <p14:creationId xmlns:p14="http://schemas.microsoft.com/office/powerpoint/2010/main" val="17852826"/>
      </p:ext>
    </p:extLst>
  </p:cSld>
  <p:clrMapOvr>
    <a:masterClrMapping/>
  </p:clrMapOvr>
  <p:extLst>
    <p:ext uri="{DCECCB84-F9BA-43D5-87BE-67443E8EF086}">
      <p15:sldGuideLst xmlns:p15="http://schemas.microsoft.com/office/powerpoint/2012/main">
        <p15:guide id="4" orient="horz" pos="146">
          <p15:clr>
            <a:srgbClr val="C35EA4"/>
          </p15:clr>
        </p15:guide>
        <p15:guide id="5" orient="horz" pos="26931">
          <p15:clr>
            <a:srgbClr val="C35EA4"/>
          </p15:clr>
        </p15:guide>
        <p15:guide id="9" orient="horz" pos="26227">
          <p15:clr>
            <a:srgbClr val="FBAE40"/>
          </p15:clr>
        </p15:guide>
        <p15:guide id="10" pos="18229">
          <p15:clr>
            <a:srgbClr val="FBAE40"/>
          </p15:clr>
        </p15:guide>
        <p15:guide id="11" pos="834">
          <p15:clr>
            <a:srgbClr val="FBAE40"/>
          </p15:clr>
        </p15:guide>
        <p15:guide id="12" orient="horz" pos="3888">
          <p15:clr>
            <a:srgbClr val="FBAE40"/>
          </p15:clr>
        </p15:guide>
        <p15:guide id="13" orient="horz" pos="849">
          <p15:clr>
            <a:srgbClr val="FBAE40"/>
          </p15:clr>
        </p15:guide>
        <p15:guide id="14" pos="130">
          <p15:clr>
            <a:srgbClr val="C35EA4"/>
          </p15:clr>
        </p15:guide>
        <p15:guide id="15" pos="18932">
          <p15:clr>
            <a:srgbClr val="C35EA4"/>
          </p15:clr>
        </p15:guide>
        <p15:guide id="16" pos="9543">
          <p15:clr>
            <a:srgbClr val="9FCC3B"/>
          </p15:clr>
        </p15:guide>
        <p15:guide id="17" pos="12990">
          <p15:clr>
            <a:srgbClr val="FBAE40"/>
          </p15:clr>
        </p15:guide>
        <p15:guide id="18" orient="horz" pos="13550">
          <p15:clr>
            <a:srgbClr val="9FCC3B"/>
          </p15:clr>
        </p15:guide>
        <p15:guide id="19" pos="9905">
          <p15:clr>
            <a:srgbClr val="5ACBF0"/>
          </p15:clr>
        </p15:guide>
        <p15:guide id="20" pos="9225">
          <p15:clr>
            <a:srgbClr val="5ACBF0"/>
          </p15:clr>
        </p15:guide>
        <p15:guide id="21" orient="horz" pos="3162">
          <p15:clr>
            <a:srgbClr val="FBAE40"/>
          </p15:clr>
        </p15:guide>
        <p15:guide id="22" orient="horz" pos="2495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cademic Poster Option 2">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5883615-D3AD-1948-948F-0D31748A1A40}"/>
              </a:ext>
            </a:extLst>
          </p:cNvPr>
          <p:cNvSpPr/>
          <p:nvPr userDrawn="1"/>
        </p:nvSpPr>
        <p:spPr>
          <a:xfrm>
            <a:off x="0" y="0"/>
            <a:ext cx="30297438" cy="43019663"/>
          </a:xfrm>
          <a:prstGeom prst="rect">
            <a:avLst/>
          </a:prstGeom>
          <a:solidFill>
            <a:srgbClr val="E9E8EC">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solidFill>
                <a:srgbClr val="271E3D"/>
              </a:solidFill>
            </a:endParaRPr>
          </a:p>
        </p:txBody>
      </p:sp>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322892" y="1099966"/>
            <a:ext cx="19298733" cy="3470473"/>
          </a:xfrm>
        </p:spPr>
        <p:txBody>
          <a:bodyPr lIns="0" tIns="0" rIns="0" bIns="0">
            <a:noAutofit/>
          </a:bodyPr>
          <a:lstStyle>
            <a:lvl1pPr marL="0" indent="0" algn="l">
              <a:lnSpc>
                <a:spcPct val="100000"/>
              </a:lnSpc>
              <a:spcBef>
                <a:spcPts val="0"/>
              </a:spcBef>
              <a:buFontTx/>
              <a:buNone/>
              <a:defRPr sz="9600" baseline="0">
                <a:solidFill>
                  <a:srgbClr val="271E3D"/>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323974" y="41199182"/>
            <a:ext cx="27614563"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323975" y="4570454"/>
            <a:ext cx="19300962"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323975" y="40705864"/>
            <a:ext cx="27614563"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 sign&#10;&#10;Description automatically generated">
            <a:extLst>
              <a:ext uri="{FF2B5EF4-FFF2-40B4-BE49-F238E27FC236}">
                <a16:creationId xmlns:a16="http://schemas.microsoft.com/office/drawing/2014/main" id="{6F3932B0-DC43-334D-A7E3-FF450E61EC79}"/>
              </a:ext>
            </a:extLst>
          </p:cNvPr>
          <p:cNvPicPr>
            <a:picLocks noChangeAspect="1"/>
          </p:cNvPicPr>
          <p:nvPr userDrawn="1"/>
        </p:nvPicPr>
        <p:blipFill>
          <a:blip r:embed="rId2"/>
          <a:stretch>
            <a:fillRect/>
          </a:stretch>
        </p:blipFill>
        <p:spPr>
          <a:xfrm>
            <a:off x="21738537" y="1369575"/>
            <a:ext cx="7200000" cy="3655243"/>
          </a:xfrm>
          <a:prstGeom prst="rect">
            <a:avLst/>
          </a:prstGeom>
        </p:spPr>
      </p:pic>
      <p:grpSp>
        <p:nvGrpSpPr>
          <p:cNvPr id="15" name="Group 14">
            <a:extLst>
              <a:ext uri="{FF2B5EF4-FFF2-40B4-BE49-F238E27FC236}">
                <a16:creationId xmlns:a16="http://schemas.microsoft.com/office/drawing/2014/main" id="{1597FBAD-EF3E-0448-98AB-B233E33A81A8}"/>
              </a:ext>
            </a:extLst>
          </p:cNvPr>
          <p:cNvGrpSpPr/>
          <p:nvPr userDrawn="1"/>
        </p:nvGrpSpPr>
        <p:grpSpPr>
          <a:xfrm>
            <a:off x="24083371" y="41132715"/>
            <a:ext cx="4846812" cy="1923830"/>
            <a:chOff x="24083371" y="41132715"/>
            <a:chExt cx="4846812" cy="1923830"/>
          </a:xfrm>
        </p:grpSpPr>
        <p:sp>
          <p:nvSpPr>
            <p:cNvPr id="17" name="Rectangle 16">
              <a:extLst>
                <a:ext uri="{FF2B5EF4-FFF2-40B4-BE49-F238E27FC236}">
                  <a16:creationId xmlns:a16="http://schemas.microsoft.com/office/drawing/2014/main" id="{739905A5-A6FE-6045-B181-4420BDCA6086}"/>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18" name="Picture 17">
              <a:extLst>
                <a:ext uri="{FF2B5EF4-FFF2-40B4-BE49-F238E27FC236}">
                  <a16:creationId xmlns:a16="http://schemas.microsoft.com/office/drawing/2014/main" id="{C89ACAD4-875E-B349-9784-D5820651F749}"/>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Tree>
    <p:extLst>
      <p:ext uri="{BB962C8B-B14F-4D97-AF65-F5344CB8AC3E}">
        <p14:creationId xmlns:p14="http://schemas.microsoft.com/office/powerpoint/2010/main" val="4270064853"/>
      </p:ext>
    </p:extLst>
  </p:cSld>
  <p:clrMapOvr>
    <a:masterClrMapping/>
  </p:clrMapOvr>
  <p:extLst>
    <p:ext uri="{DCECCB84-F9BA-43D5-87BE-67443E8EF086}">
      <p15:sldGuideLst xmlns:p15="http://schemas.microsoft.com/office/powerpoint/2012/main">
        <p15:guide id="4" orient="horz" pos="146">
          <p15:clr>
            <a:srgbClr val="C35EA4"/>
          </p15:clr>
        </p15:guide>
        <p15:guide id="5" orient="horz" pos="26931">
          <p15:clr>
            <a:srgbClr val="C35EA4"/>
          </p15:clr>
        </p15:guide>
        <p15:guide id="9" orient="horz" pos="26227">
          <p15:clr>
            <a:srgbClr val="FBAE40"/>
          </p15:clr>
        </p15:guide>
        <p15:guide id="10" pos="18229">
          <p15:clr>
            <a:srgbClr val="FBAE40"/>
          </p15:clr>
        </p15:guide>
        <p15:guide id="11" pos="834">
          <p15:clr>
            <a:srgbClr val="FBAE40"/>
          </p15:clr>
        </p15:guide>
        <p15:guide id="12" orient="horz" pos="3888">
          <p15:clr>
            <a:srgbClr val="FBAE40"/>
          </p15:clr>
        </p15:guide>
        <p15:guide id="13" orient="horz" pos="849">
          <p15:clr>
            <a:srgbClr val="FBAE40"/>
          </p15:clr>
        </p15:guide>
        <p15:guide id="14" pos="130">
          <p15:clr>
            <a:srgbClr val="C35EA4"/>
          </p15:clr>
        </p15:guide>
        <p15:guide id="15" pos="18932">
          <p15:clr>
            <a:srgbClr val="C35EA4"/>
          </p15:clr>
        </p15:guide>
        <p15:guide id="16" pos="9543">
          <p15:clr>
            <a:srgbClr val="9FCC3B"/>
          </p15:clr>
        </p15:guide>
        <p15:guide id="17" pos="13012" userDrawn="1">
          <p15:clr>
            <a:srgbClr val="FBAE40"/>
          </p15:clr>
        </p15:guide>
        <p15:guide id="18" orient="horz" pos="13550">
          <p15:clr>
            <a:srgbClr val="9FCC3B"/>
          </p15:clr>
        </p15:guide>
        <p15:guide id="19" pos="9905">
          <p15:clr>
            <a:srgbClr val="5ACBF0"/>
          </p15:clr>
        </p15:guide>
        <p15:guide id="20" pos="9225">
          <p15:clr>
            <a:srgbClr val="5ACBF0"/>
          </p15:clr>
        </p15:guide>
        <p15:guide id="21" orient="horz" pos="3162">
          <p15:clr>
            <a:srgbClr val="FBAE40"/>
          </p15:clr>
        </p15:guide>
        <p15:guide id="22" orient="horz" pos="2495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cademic Poster Option 3">
    <p:bg>
      <p:bgPr>
        <a:solidFill>
          <a:schemeClr val="bg2"/>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6A7A43B-9EE0-2D45-B31F-C1B3BCE83CFB}"/>
              </a:ext>
            </a:extLst>
          </p:cNvPr>
          <p:cNvSpPr>
            <a:spLocks noGrp="1"/>
          </p:cNvSpPr>
          <p:nvPr>
            <p:ph type="body" sz="quarter" idx="10" hasCustomPrompt="1"/>
          </p:nvPr>
        </p:nvSpPr>
        <p:spPr>
          <a:xfrm>
            <a:off x="1322892" y="1099966"/>
            <a:ext cx="19298733" cy="3470473"/>
          </a:xfrm>
        </p:spPr>
        <p:txBody>
          <a:bodyPr lIns="0" tIns="0" rIns="0" bIns="0">
            <a:noAutofit/>
          </a:bodyPr>
          <a:lstStyle>
            <a:lvl1pPr marL="0" indent="0" algn="l">
              <a:lnSpc>
                <a:spcPct val="100000"/>
              </a:lnSpc>
              <a:spcBef>
                <a:spcPts val="0"/>
              </a:spcBef>
              <a:buFontTx/>
              <a:buNone/>
              <a:defRPr sz="9600" baseline="0">
                <a:solidFill>
                  <a:srgbClr val="271E3D"/>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6" name="Text Placeholder 8">
            <a:extLst>
              <a:ext uri="{FF2B5EF4-FFF2-40B4-BE49-F238E27FC236}">
                <a16:creationId xmlns:a16="http://schemas.microsoft.com/office/drawing/2014/main" id="{DDD04FDC-6A1A-40E4-573C-E9B8B6E6FB16}"/>
              </a:ext>
            </a:extLst>
          </p:cNvPr>
          <p:cNvSpPr>
            <a:spLocks noGrp="1"/>
          </p:cNvSpPr>
          <p:nvPr>
            <p:ph type="body" sz="quarter" idx="12" hasCustomPrompt="1"/>
          </p:nvPr>
        </p:nvSpPr>
        <p:spPr>
          <a:xfrm>
            <a:off x="1323974" y="41199182"/>
            <a:ext cx="27614563"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Click to add authors</a:t>
            </a:r>
            <a:endParaRPr lang="en-US" dirty="0"/>
          </a:p>
        </p:txBody>
      </p:sp>
      <p:sp>
        <p:nvSpPr>
          <p:cNvPr id="24" name="Text Placeholder 8">
            <a:extLst>
              <a:ext uri="{FF2B5EF4-FFF2-40B4-BE49-F238E27FC236}">
                <a16:creationId xmlns:a16="http://schemas.microsoft.com/office/drawing/2014/main" id="{0A9868AC-66CD-A24F-9BBB-ADD6446B1754}"/>
              </a:ext>
            </a:extLst>
          </p:cNvPr>
          <p:cNvSpPr>
            <a:spLocks noGrp="1"/>
          </p:cNvSpPr>
          <p:nvPr>
            <p:ph type="body" sz="quarter" idx="17" hasCustomPrompt="1"/>
          </p:nvPr>
        </p:nvSpPr>
        <p:spPr>
          <a:xfrm>
            <a:off x="1323975" y="4570454"/>
            <a:ext cx="19300962"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46" name="Straight Connector 45">
            <a:extLst>
              <a:ext uri="{FF2B5EF4-FFF2-40B4-BE49-F238E27FC236}">
                <a16:creationId xmlns:a16="http://schemas.microsoft.com/office/drawing/2014/main" id="{D3912536-3F0D-734F-88CC-66DBB6750D16}"/>
              </a:ext>
            </a:extLst>
          </p:cNvPr>
          <p:cNvCxnSpPr>
            <a:cxnSpLocks/>
          </p:cNvCxnSpPr>
          <p:nvPr userDrawn="1"/>
        </p:nvCxnSpPr>
        <p:spPr>
          <a:xfrm>
            <a:off x="1323975" y="40705864"/>
            <a:ext cx="27614563"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 sign&#10;&#10;Description automatically generated">
            <a:extLst>
              <a:ext uri="{FF2B5EF4-FFF2-40B4-BE49-F238E27FC236}">
                <a16:creationId xmlns:a16="http://schemas.microsoft.com/office/drawing/2014/main" id="{6F3932B0-DC43-334D-A7E3-FF450E61EC79}"/>
              </a:ext>
            </a:extLst>
          </p:cNvPr>
          <p:cNvPicPr>
            <a:picLocks noChangeAspect="1"/>
          </p:cNvPicPr>
          <p:nvPr userDrawn="1"/>
        </p:nvPicPr>
        <p:blipFill>
          <a:blip r:embed="rId2"/>
          <a:stretch>
            <a:fillRect/>
          </a:stretch>
        </p:blipFill>
        <p:spPr>
          <a:xfrm>
            <a:off x="21738537" y="1369575"/>
            <a:ext cx="7200000" cy="3655243"/>
          </a:xfrm>
          <a:prstGeom prst="rect">
            <a:avLst/>
          </a:prstGeom>
        </p:spPr>
      </p:pic>
      <p:grpSp>
        <p:nvGrpSpPr>
          <p:cNvPr id="13" name="Group 12">
            <a:extLst>
              <a:ext uri="{FF2B5EF4-FFF2-40B4-BE49-F238E27FC236}">
                <a16:creationId xmlns:a16="http://schemas.microsoft.com/office/drawing/2014/main" id="{A80F63A3-2573-B745-BD7D-6C3CEE8A3F4E}"/>
              </a:ext>
            </a:extLst>
          </p:cNvPr>
          <p:cNvGrpSpPr/>
          <p:nvPr userDrawn="1"/>
        </p:nvGrpSpPr>
        <p:grpSpPr>
          <a:xfrm>
            <a:off x="24083371" y="41132715"/>
            <a:ext cx="4846812" cy="1923830"/>
            <a:chOff x="24083371" y="41132715"/>
            <a:chExt cx="4846812" cy="1923830"/>
          </a:xfrm>
        </p:grpSpPr>
        <p:sp>
          <p:nvSpPr>
            <p:cNvPr id="15" name="Rectangle 14">
              <a:extLst>
                <a:ext uri="{FF2B5EF4-FFF2-40B4-BE49-F238E27FC236}">
                  <a16:creationId xmlns:a16="http://schemas.microsoft.com/office/drawing/2014/main" id="{7A72E9C7-4C13-AF4E-B3E2-5095806C5D72}"/>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17" name="Picture 16">
              <a:extLst>
                <a:ext uri="{FF2B5EF4-FFF2-40B4-BE49-F238E27FC236}">
                  <a16:creationId xmlns:a16="http://schemas.microsoft.com/office/drawing/2014/main" id="{D4CB0F8B-F473-A944-A575-3E18EFA9EC2F}"/>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Tree>
    <p:extLst>
      <p:ext uri="{BB962C8B-B14F-4D97-AF65-F5344CB8AC3E}">
        <p14:creationId xmlns:p14="http://schemas.microsoft.com/office/powerpoint/2010/main" val="1344287911"/>
      </p:ext>
    </p:extLst>
  </p:cSld>
  <p:clrMapOvr>
    <a:masterClrMapping/>
  </p:clrMapOvr>
  <p:extLst>
    <p:ext uri="{DCECCB84-F9BA-43D5-87BE-67443E8EF086}">
      <p15:sldGuideLst xmlns:p15="http://schemas.microsoft.com/office/powerpoint/2012/main">
        <p15:guide id="4" orient="horz" pos="146">
          <p15:clr>
            <a:srgbClr val="C35EA4"/>
          </p15:clr>
        </p15:guide>
        <p15:guide id="5" orient="horz" pos="26931">
          <p15:clr>
            <a:srgbClr val="C35EA4"/>
          </p15:clr>
        </p15:guide>
        <p15:guide id="9" orient="horz" pos="26227">
          <p15:clr>
            <a:srgbClr val="FBAE40"/>
          </p15:clr>
        </p15:guide>
        <p15:guide id="10" pos="18229">
          <p15:clr>
            <a:srgbClr val="FBAE40"/>
          </p15:clr>
        </p15:guide>
        <p15:guide id="11" pos="834">
          <p15:clr>
            <a:srgbClr val="FBAE40"/>
          </p15:clr>
        </p15:guide>
        <p15:guide id="12" orient="horz" pos="3888">
          <p15:clr>
            <a:srgbClr val="FBAE40"/>
          </p15:clr>
        </p15:guide>
        <p15:guide id="13" orient="horz" pos="849">
          <p15:clr>
            <a:srgbClr val="FBAE40"/>
          </p15:clr>
        </p15:guide>
        <p15:guide id="14" pos="130">
          <p15:clr>
            <a:srgbClr val="C35EA4"/>
          </p15:clr>
        </p15:guide>
        <p15:guide id="15" pos="18932">
          <p15:clr>
            <a:srgbClr val="C35EA4"/>
          </p15:clr>
        </p15:guide>
        <p15:guide id="16" pos="9543">
          <p15:clr>
            <a:srgbClr val="9FCC3B"/>
          </p15:clr>
        </p15:guide>
        <p15:guide id="17" pos="13012">
          <p15:clr>
            <a:srgbClr val="FBAE40"/>
          </p15:clr>
        </p15:guide>
        <p15:guide id="18" orient="horz" pos="13550">
          <p15:clr>
            <a:srgbClr val="9FCC3B"/>
          </p15:clr>
        </p15:guide>
        <p15:guide id="19" pos="9905">
          <p15:clr>
            <a:srgbClr val="5ACBF0"/>
          </p15:clr>
        </p15:guide>
        <p15:guide id="20" pos="9225">
          <p15:clr>
            <a:srgbClr val="5ACBF0"/>
          </p15:clr>
        </p15:guide>
        <p15:guide id="21" orient="horz" pos="3162">
          <p15:clr>
            <a:srgbClr val="FBAE40"/>
          </p15:clr>
        </p15:guide>
        <p15:guide id="22" orient="horz" pos="24957">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2956" y="2290430"/>
            <a:ext cx="26131541" cy="8315144"/>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2082956" y="11452012"/>
            <a:ext cx="26131541" cy="2729558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2082952" y="39872880"/>
            <a:ext cx="6816924" cy="2290396"/>
          </a:xfrm>
          <a:prstGeom prst="rect">
            <a:avLst/>
          </a:prstGeom>
        </p:spPr>
        <p:txBody>
          <a:bodyPr vert="horz" lIns="91440" tIns="45720" rIns="91440" bIns="45720" rtlCol="0" anchor="ctr"/>
          <a:lstStyle>
            <a:lvl1pPr algn="l">
              <a:defRPr sz="2561" b="0" i="0">
                <a:solidFill>
                  <a:srgbClr val="8D8C93"/>
                </a:solidFill>
                <a:latin typeface="Palatino Linotype" panose="02040502050505030304" pitchFamily="18" charset="0"/>
              </a:defRPr>
            </a:lvl1pPr>
          </a:lstStyle>
          <a:p>
            <a:fld id="{E54BFB26-65E8-0746-AE1F-BB6A120F4B8F}" type="datetimeFigureOut">
              <a:rPr lang="en-US" smtClean="0"/>
              <a:pPr/>
              <a:t>10/19/22</a:t>
            </a:fld>
            <a:endParaRPr lang="en-US" dirty="0"/>
          </a:p>
        </p:txBody>
      </p:sp>
      <p:sp>
        <p:nvSpPr>
          <p:cNvPr id="5" name="Footer Placeholder 4"/>
          <p:cNvSpPr>
            <a:spLocks noGrp="1"/>
          </p:cNvSpPr>
          <p:nvPr>
            <p:ph type="ftr" sz="quarter" idx="3"/>
          </p:nvPr>
        </p:nvSpPr>
        <p:spPr>
          <a:xfrm>
            <a:off x="10036028" y="39872880"/>
            <a:ext cx="10225386" cy="2290396"/>
          </a:xfrm>
          <a:prstGeom prst="rect">
            <a:avLst/>
          </a:prstGeom>
        </p:spPr>
        <p:txBody>
          <a:bodyPr vert="horz" lIns="91440" tIns="45720" rIns="91440" bIns="45720" rtlCol="0" anchor="ctr"/>
          <a:lstStyle>
            <a:lvl1pPr algn="ctr">
              <a:defRPr sz="2561" b="0" i="0">
                <a:solidFill>
                  <a:schemeClr val="tx1">
                    <a:tint val="75000"/>
                  </a:schemeClr>
                </a:solidFill>
                <a:latin typeface="Palatino Linotype" panose="02040502050505030304" pitchFamily="18" charset="0"/>
              </a:defRPr>
            </a:lvl1pPr>
          </a:lstStyle>
          <a:p>
            <a:endParaRPr lang="en-US"/>
          </a:p>
        </p:txBody>
      </p:sp>
      <p:sp>
        <p:nvSpPr>
          <p:cNvPr id="6" name="Slide Number Placeholder 5"/>
          <p:cNvSpPr>
            <a:spLocks noGrp="1"/>
          </p:cNvSpPr>
          <p:nvPr>
            <p:ph type="sldNum" sz="quarter" idx="4"/>
          </p:nvPr>
        </p:nvSpPr>
        <p:spPr>
          <a:xfrm>
            <a:off x="21397569" y="39872880"/>
            <a:ext cx="6816924" cy="2290396"/>
          </a:xfrm>
          <a:prstGeom prst="rect">
            <a:avLst/>
          </a:prstGeom>
        </p:spPr>
        <p:txBody>
          <a:bodyPr vert="horz" lIns="91440" tIns="45720" rIns="91440" bIns="45720" rtlCol="0" anchor="ctr"/>
          <a:lstStyle>
            <a:lvl1pPr algn="r">
              <a:defRPr sz="2561" b="0" i="0">
                <a:solidFill>
                  <a:schemeClr val="tx1">
                    <a:tint val="75000"/>
                  </a:schemeClr>
                </a:solidFill>
                <a:latin typeface="Palatino Linotype" panose="02040502050505030304" pitchFamily="18" charset="0"/>
              </a:defRPr>
            </a:lvl1pPr>
          </a:lstStyle>
          <a:p>
            <a:fld id="{F6579A09-310B-C44E-BCE0-1A21A05AF25F}" type="slidenum">
              <a:rPr lang="en-US" smtClean="0"/>
              <a:t>‹#›</a:t>
            </a:fld>
            <a:endParaRPr lang="en-US"/>
          </a:p>
        </p:txBody>
      </p:sp>
    </p:spTree>
    <p:extLst>
      <p:ext uri="{BB962C8B-B14F-4D97-AF65-F5344CB8AC3E}">
        <p14:creationId xmlns:p14="http://schemas.microsoft.com/office/powerpoint/2010/main" val="857934676"/>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p:txStyles>
    <p:titleStyle>
      <a:lvl1pPr algn="l" defTabSz="1950836" rtl="0" eaLnBrk="1" latinLnBrk="0" hangingPunct="1">
        <a:lnSpc>
          <a:spcPct val="90000"/>
        </a:lnSpc>
        <a:spcBef>
          <a:spcPct val="0"/>
        </a:spcBef>
        <a:buNone/>
        <a:defRPr sz="9388" b="0" i="0" kern="1200">
          <a:solidFill>
            <a:schemeClr val="tx1"/>
          </a:solidFill>
          <a:latin typeface="Palatino Linotype" panose="02040502050505030304" pitchFamily="18" charset="0"/>
          <a:ea typeface="Palatino" pitchFamily="2" charset="77"/>
          <a:cs typeface="+mj-cs"/>
        </a:defRPr>
      </a:lvl1pPr>
    </p:titleStyle>
    <p:bodyStyle>
      <a:lvl1pPr marL="487711" indent="-487711" algn="l" defTabSz="1950836" rtl="0" eaLnBrk="1" latinLnBrk="0" hangingPunct="1">
        <a:lnSpc>
          <a:spcPct val="90000"/>
        </a:lnSpc>
        <a:spcBef>
          <a:spcPts val="2134"/>
        </a:spcBef>
        <a:buFont typeface="Arial" panose="020B0604020202020204" pitchFamily="34" charset="0"/>
        <a:buChar char="•"/>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p:bodyStyle>
    <p:otherStyle>
      <a:defPPr>
        <a:defRPr lang="en-US"/>
      </a:defPPr>
      <a:lvl1pPr marL="0" algn="l" defTabSz="1950836" rtl="0" eaLnBrk="1" latinLnBrk="0" hangingPunct="1">
        <a:defRPr sz="3838" kern="1200">
          <a:solidFill>
            <a:schemeClr val="tx1"/>
          </a:solidFill>
          <a:latin typeface="+mn-lt"/>
          <a:ea typeface="+mn-ea"/>
          <a:cs typeface="+mn-cs"/>
        </a:defRPr>
      </a:lvl1pPr>
      <a:lvl2pPr marL="975416" algn="l" defTabSz="1950836" rtl="0" eaLnBrk="1" latinLnBrk="0" hangingPunct="1">
        <a:defRPr sz="3838" kern="1200">
          <a:solidFill>
            <a:schemeClr val="tx1"/>
          </a:solidFill>
          <a:latin typeface="+mn-lt"/>
          <a:ea typeface="+mn-ea"/>
          <a:cs typeface="+mn-cs"/>
        </a:defRPr>
      </a:lvl2pPr>
      <a:lvl3pPr marL="1950836" algn="l" defTabSz="1950836" rtl="0" eaLnBrk="1" latinLnBrk="0" hangingPunct="1">
        <a:defRPr sz="3838" kern="1200">
          <a:solidFill>
            <a:schemeClr val="tx1"/>
          </a:solidFill>
          <a:latin typeface="+mn-lt"/>
          <a:ea typeface="+mn-ea"/>
          <a:cs typeface="+mn-cs"/>
        </a:defRPr>
      </a:lvl3pPr>
      <a:lvl4pPr marL="2926255" algn="l" defTabSz="1950836" rtl="0" eaLnBrk="1" latinLnBrk="0" hangingPunct="1">
        <a:defRPr sz="3838" kern="1200">
          <a:solidFill>
            <a:schemeClr val="tx1"/>
          </a:solidFill>
          <a:latin typeface="+mn-lt"/>
          <a:ea typeface="+mn-ea"/>
          <a:cs typeface="+mn-cs"/>
        </a:defRPr>
      </a:lvl4pPr>
      <a:lvl5pPr marL="3901676" algn="l" defTabSz="1950836" rtl="0" eaLnBrk="1" latinLnBrk="0" hangingPunct="1">
        <a:defRPr sz="3838" kern="1200">
          <a:solidFill>
            <a:schemeClr val="tx1"/>
          </a:solidFill>
          <a:latin typeface="+mn-lt"/>
          <a:ea typeface="+mn-ea"/>
          <a:cs typeface="+mn-cs"/>
        </a:defRPr>
      </a:lvl5pPr>
      <a:lvl6pPr marL="4877092" algn="l" defTabSz="1950836" rtl="0" eaLnBrk="1" latinLnBrk="0" hangingPunct="1">
        <a:defRPr sz="3838" kern="1200">
          <a:solidFill>
            <a:schemeClr val="tx1"/>
          </a:solidFill>
          <a:latin typeface="+mn-lt"/>
          <a:ea typeface="+mn-ea"/>
          <a:cs typeface="+mn-cs"/>
        </a:defRPr>
      </a:lvl6pPr>
      <a:lvl7pPr marL="5852508" algn="l" defTabSz="1950836" rtl="0" eaLnBrk="1" latinLnBrk="0" hangingPunct="1">
        <a:defRPr sz="3838" kern="1200">
          <a:solidFill>
            <a:schemeClr val="tx1"/>
          </a:solidFill>
          <a:latin typeface="+mn-lt"/>
          <a:ea typeface="+mn-ea"/>
          <a:cs typeface="+mn-cs"/>
        </a:defRPr>
      </a:lvl7pPr>
      <a:lvl8pPr marL="6827927" algn="l" defTabSz="1950836" rtl="0" eaLnBrk="1" latinLnBrk="0" hangingPunct="1">
        <a:defRPr sz="3838" kern="1200">
          <a:solidFill>
            <a:schemeClr val="tx1"/>
          </a:solidFill>
          <a:latin typeface="+mn-lt"/>
          <a:ea typeface="+mn-ea"/>
          <a:cs typeface="+mn-cs"/>
        </a:defRPr>
      </a:lvl8pPr>
      <a:lvl9pPr marL="7803345" algn="l" defTabSz="1950836" rtl="0" eaLnBrk="1" latinLnBrk="0" hangingPunct="1">
        <a:defRPr sz="383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hart" Target="../charts/chart5.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D293F7-0253-E146-AADD-6E7DED2B65C1}"/>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12F8F439-69DB-7942-A57C-AE67E7D1D3C4}"/>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904005BF-C60E-7241-9145-093FEC289D63}"/>
              </a:ext>
            </a:extLst>
          </p:cNvPr>
          <p:cNvSpPr>
            <a:spLocks noGrp="1"/>
          </p:cNvSpPr>
          <p:nvPr>
            <p:ph type="body" sz="quarter" idx="17"/>
          </p:nvPr>
        </p:nvSpPr>
        <p:spPr/>
        <p:txBody>
          <a:bodyPr/>
          <a:lstStyle/>
          <a:p>
            <a:endParaRPr lang="en-US"/>
          </a:p>
        </p:txBody>
      </p:sp>
      <p:sp>
        <p:nvSpPr>
          <p:cNvPr id="5" name="Rectangle 4">
            <a:extLst>
              <a:ext uri="{FF2B5EF4-FFF2-40B4-BE49-F238E27FC236}">
                <a16:creationId xmlns:a16="http://schemas.microsoft.com/office/drawing/2014/main" id="{45B0818D-0159-EE4F-97DC-72B541B75043}"/>
              </a:ext>
            </a:extLst>
          </p:cNvPr>
          <p:cNvSpPr/>
          <p:nvPr/>
        </p:nvSpPr>
        <p:spPr>
          <a:xfrm>
            <a:off x="1323974" y="6159481"/>
            <a:ext cx="13284199" cy="153044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71E3D"/>
              </a:solidFill>
            </a:endParaRPr>
          </a:p>
        </p:txBody>
      </p:sp>
      <p:sp>
        <p:nvSpPr>
          <p:cNvPr id="6" name="Text Placeholder 8">
            <a:extLst>
              <a:ext uri="{FF2B5EF4-FFF2-40B4-BE49-F238E27FC236}">
                <a16:creationId xmlns:a16="http://schemas.microsoft.com/office/drawing/2014/main" id="{AA548C47-FEEA-6944-97F4-4D30DFC7E031}"/>
              </a:ext>
            </a:extLst>
          </p:cNvPr>
          <p:cNvSpPr txBox="1">
            <a:spLocks/>
          </p:cNvSpPr>
          <p:nvPr/>
        </p:nvSpPr>
        <p:spPr>
          <a:xfrm>
            <a:off x="1863973" y="6780866"/>
            <a:ext cx="12204201"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0E03FD78-3D75-DE4A-B077-49B5809EFB65}"/>
              </a:ext>
            </a:extLst>
          </p:cNvPr>
          <p:cNvSpPr txBox="1">
            <a:spLocks/>
          </p:cNvSpPr>
          <p:nvPr/>
        </p:nvSpPr>
        <p:spPr>
          <a:xfrm>
            <a:off x="1847952" y="14761509"/>
            <a:ext cx="12220223"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sp>
        <p:nvSpPr>
          <p:cNvPr id="9" name="Text Placeholder 35">
            <a:extLst>
              <a:ext uri="{FF2B5EF4-FFF2-40B4-BE49-F238E27FC236}">
                <a16:creationId xmlns:a16="http://schemas.microsoft.com/office/drawing/2014/main" id="{5703E669-D0FA-DA4C-978D-BA3FAC1A4700}"/>
              </a:ext>
            </a:extLst>
          </p:cNvPr>
          <p:cNvSpPr txBox="1">
            <a:spLocks/>
          </p:cNvSpPr>
          <p:nvPr/>
        </p:nvSpPr>
        <p:spPr>
          <a:xfrm>
            <a:off x="1863725" y="7751763"/>
            <a:ext cx="12204700"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01DE37D8-422B-8847-9B40-76607F048952}"/>
              </a:ext>
            </a:extLst>
          </p:cNvPr>
          <p:cNvSpPr txBox="1">
            <a:spLocks/>
          </p:cNvSpPr>
          <p:nvPr/>
        </p:nvSpPr>
        <p:spPr>
          <a:xfrm>
            <a:off x="1324223" y="22658599"/>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11" name="Text Placeholder 35">
            <a:extLst>
              <a:ext uri="{FF2B5EF4-FFF2-40B4-BE49-F238E27FC236}">
                <a16:creationId xmlns:a16="http://schemas.microsoft.com/office/drawing/2014/main" id="{A38756A7-16C5-FA49-8C5B-E7CE8F9E95D7}"/>
              </a:ext>
            </a:extLst>
          </p:cNvPr>
          <p:cNvSpPr txBox="1">
            <a:spLocks/>
          </p:cNvSpPr>
          <p:nvPr/>
        </p:nvSpPr>
        <p:spPr>
          <a:xfrm>
            <a:off x="1323974" y="23629496"/>
            <a:ext cx="13284199" cy="8543594"/>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2" name="Text Placeholder 8">
            <a:extLst>
              <a:ext uri="{FF2B5EF4-FFF2-40B4-BE49-F238E27FC236}">
                <a16:creationId xmlns:a16="http://schemas.microsoft.com/office/drawing/2014/main" id="{606DF2F6-A38E-A349-A37F-4D0BFC46D2F6}"/>
              </a:ext>
            </a:extLst>
          </p:cNvPr>
          <p:cNvSpPr txBox="1">
            <a:spLocks/>
          </p:cNvSpPr>
          <p:nvPr/>
        </p:nvSpPr>
        <p:spPr>
          <a:xfrm>
            <a:off x="15716084" y="6780866"/>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3" name="Text Placeholder 35">
            <a:extLst>
              <a:ext uri="{FF2B5EF4-FFF2-40B4-BE49-F238E27FC236}">
                <a16:creationId xmlns:a16="http://schemas.microsoft.com/office/drawing/2014/main" id="{85DE47AA-AE93-A34A-98F5-0B2943FF7A1D}"/>
              </a:ext>
            </a:extLst>
          </p:cNvPr>
          <p:cNvSpPr txBox="1">
            <a:spLocks/>
          </p:cNvSpPr>
          <p:nvPr/>
        </p:nvSpPr>
        <p:spPr>
          <a:xfrm>
            <a:off x="15715835" y="7751763"/>
            <a:ext cx="13284199"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5" name="Rectangle 14">
            <a:extLst>
              <a:ext uri="{FF2B5EF4-FFF2-40B4-BE49-F238E27FC236}">
                <a16:creationId xmlns:a16="http://schemas.microsoft.com/office/drawing/2014/main" id="{BC4C4BC9-DDE1-2D40-80F1-D3A086F02A5E}"/>
              </a:ext>
            </a:extLst>
          </p:cNvPr>
          <p:cNvSpPr/>
          <p:nvPr/>
        </p:nvSpPr>
        <p:spPr>
          <a:xfrm>
            <a:off x="1297404" y="33317327"/>
            <a:ext cx="27641133" cy="63019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8">
            <a:extLst>
              <a:ext uri="{FF2B5EF4-FFF2-40B4-BE49-F238E27FC236}">
                <a16:creationId xmlns:a16="http://schemas.microsoft.com/office/drawing/2014/main" id="{571072C5-7ACF-EF48-A712-FF41A64D882D}"/>
              </a:ext>
            </a:extLst>
          </p:cNvPr>
          <p:cNvSpPr txBox="1">
            <a:spLocks/>
          </p:cNvSpPr>
          <p:nvPr/>
        </p:nvSpPr>
        <p:spPr>
          <a:xfrm>
            <a:off x="1866718" y="33847277"/>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Conclusion (Click to add heading here) </a:t>
            </a:r>
          </a:p>
        </p:txBody>
      </p:sp>
      <p:sp>
        <p:nvSpPr>
          <p:cNvPr id="17" name="Text Placeholder 35">
            <a:extLst>
              <a:ext uri="{FF2B5EF4-FFF2-40B4-BE49-F238E27FC236}">
                <a16:creationId xmlns:a16="http://schemas.microsoft.com/office/drawing/2014/main" id="{C358D366-56E0-B046-8438-5AD43F9C6C2A}"/>
              </a:ext>
            </a:extLst>
          </p:cNvPr>
          <p:cNvSpPr txBox="1">
            <a:spLocks/>
          </p:cNvSpPr>
          <p:nvPr/>
        </p:nvSpPr>
        <p:spPr>
          <a:xfrm>
            <a:off x="1866469" y="34818174"/>
            <a:ext cx="17613004"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p:txBody>
      </p:sp>
      <p:sp>
        <p:nvSpPr>
          <p:cNvPr id="18" name="Picture Placeholder 25">
            <a:extLst>
              <a:ext uri="{FF2B5EF4-FFF2-40B4-BE49-F238E27FC236}">
                <a16:creationId xmlns:a16="http://schemas.microsoft.com/office/drawing/2014/main" id="{13561AC3-6414-0B4D-B9C6-3F79EE4D01B8}"/>
              </a:ext>
            </a:extLst>
          </p:cNvPr>
          <p:cNvSpPr txBox="1">
            <a:spLocks/>
          </p:cNvSpPr>
          <p:nvPr/>
        </p:nvSpPr>
        <p:spPr>
          <a:xfrm>
            <a:off x="20621625" y="33847276"/>
            <a:ext cx="7792933" cy="5232643"/>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cxnSp>
        <p:nvCxnSpPr>
          <p:cNvPr id="19" name="Straight Connector 18">
            <a:extLst>
              <a:ext uri="{FF2B5EF4-FFF2-40B4-BE49-F238E27FC236}">
                <a16:creationId xmlns:a16="http://schemas.microsoft.com/office/drawing/2014/main" id="{BBF260BA-06BE-294D-972D-501B699B99EB}"/>
              </a:ext>
            </a:extLst>
          </p:cNvPr>
          <p:cNvCxnSpPr>
            <a:cxnSpLocks/>
          </p:cNvCxnSpPr>
          <p:nvPr/>
        </p:nvCxnSpPr>
        <p:spPr>
          <a:xfrm flipH="1">
            <a:off x="15092617" y="6186785"/>
            <a:ext cx="1" cy="2598630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20" name="Chart 19">
            <a:extLst>
              <a:ext uri="{FF2B5EF4-FFF2-40B4-BE49-F238E27FC236}">
                <a16:creationId xmlns:a16="http://schemas.microsoft.com/office/drawing/2014/main" id="{2ECAAC15-4AA0-BD4A-AEA3-1D9768F9AD9A}"/>
              </a:ext>
            </a:extLst>
          </p:cNvPr>
          <p:cNvGraphicFramePr/>
          <p:nvPr>
            <p:extLst>
              <p:ext uri="{D42A27DB-BD31-4B8C-83A1-F6EECF244321}">
                <p14:modId xmlns:p14="http://schemas.microsoft.com/office/powerpoint/2010/main" val="2548945440"/>
              </p:ext>
            </p:extLst>
          </p:nvPr>
        </p:nvGraphicFramePr>
        <p:xfrm>
          <a:off x="15715835" y="19053530"/>
          <a:ext cx="13214348"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 Placeholder 35">
            <a:extLst>
              <a:ext uri="{FF2B5EF4-FFF2-40B4-BE49-F238E27FC236}">
                <a16:creationId xmlns:a16="http://schemas.microsoft.com/office/drawing/2014/main" id="{169695E6-5695-B542-9152-1D679FA1E05E}"/>
              </a:ext>
            </a:extLst>
          </p:cNvPr>
          <p:cNvSpPr txBox="1">
            <a:spLocks/>
          </p:cNvSpPr>
          <p:nvPr/>
        </p:nvSpPr>
        <p:spPr>
          <a:xfrm>
            <a:off x="15715835" y="25904168"/>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47" name="Group 46">
            <a:extLst>
              <a:ext uri="{FF2B5EF4-FFF2-40B4-BE49-F238E27FC236}">
                <a16:creationId xmlns:a16="http://schemas.microsoft.com/office/drawing/2014/main" id="{A4F77A13-4FB0-C248-BA95-D2B0FCE6D1CB}"/>
              </a:ext>
            </a:extLst>
          </p:cNvPr>
          <p:cNvGrpSpPr/>
          <p:nvPr/>
        </p:nvGrpSpPr>
        <p:grpSpPr>
          <a:xfrm>
            <a:off x="15724188" y="29778741"/>
            <a:ext cx="8293353" cy="1485230"/>
            <a:chOff x="15724188" y="28249739"/>
            <a:chExt cx="12416609" cy="2223650"/>
          </a:xfrm>
        </p:grpSpPr>
        <p:pic>
          <p:nvPicPr>
            <p:cNvPr id="48" name="Picture 47">
              <a:extLst>
                <a:ext uri="{FF2B5EF4-FFF2-40B4-BE49-F238E27FC236}">
                  <a16:creationId xmlns:a16="http://schemas.microsoft.com/office/drawing/2014/main" id="{B67A63FE-3964-4A42-95C9-3B78DE9BE3F3}"/>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49" name="Picture 48">
              <a:extLst>
                <a:ext uri="{FF2B5EF4-FFF2-40B4-BE49-F238E27FC236}">
                  <a16:creationId xmlns:a16="http://schemas.microsoft.com/office/drawing/2014/main" id="{29AE2ED7-5D27-C142-8409-ACC17CA25FB1}"/>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50" name="Picture 49">
              <a:extLst>
                <a:ext uri="{FF2B5EF4-FFF2-40B4-BE49-F238E27FC236}">
                  <a16:creationId xmlns:a16="http://schemas.microsoft.com/office/drawing/2014/main" id="{FDE3BB56-6A08-5141-BE70-0DB66E3B84CD}"/>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51" name="Picture 50">
              <a:extLst>
                <a:ext uri="{FF2B5EF4-FFF2-40B4-BE49-F238E27FC236}">
                  <a16:creationId xmlns:a16="http://schemas.microsoft.com/office/drawing/2014/main" id="{D63E69C2-BF17-DC4D-A52B-FCFBC19F645C}"/>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52" name="Picture 51">
              <a:extLst>
                <a:ext uri="{FF2B5EF4-FFF2-40B4-BE49-F238E27FC236}">
                  <a16:creationId xmlns:a16="http://schemas.microsoft.com/office/drawing/2014/main" id="{1D4B125D-BD1D-E349-93B7-069003726F53}"/>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53" name="Picture 52">
              <a:extLst>
                <a:ext uri="{FF2B5EF4-FFF2-40B4-BE49-F238E27FC236}">
                  <a16:creationId xmlns:a16="http://schemas.microsoft.com/office/drawing/2014/main" id="{0BD0B45E-6499-A947-9B09-BECF4DB3CFFF}"/>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54" name="Picture 53">
              <a:extLst>
                <a:ext uri="{FF2B5EF4-FFF2-40B4-BE49-F238E27FC236}">
                  <a16:creationId xmlns:a16="http://schemas.microsoft.com/office/drawing/2014/main" id="{D690E875-278F-754E-B1E4-D91E31B8253F}"/>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55" name="Picture 54">
              <a:extLst>
                <a:ext uri="{FF2B5EF4-FFF2-40B4-BE49-F238E27FC236}">
                  <a16:creationId xmlns:a16="http://schemas.microsoft.com/office/drawing/2014/main" id="{2BFC8740-02F8-704E-94A4-19900689E095}"/>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56" name="Picture 55">
              <a:extLst>
                <a:ext uri="{FF2B5EF4-FFF2-40B4-BE49-F238E27FC236}">
                  <a16:creationId xmlns:a16="http://schemas.microsoft.com/office/drawing/2014/main" id="{EDD71837-413E-E142-A77E-15A9DD8AF1F5}"/>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57" name="Picture 56">
              <a:extLst>
                <a:ext uri="{FF2B5EF4-FFF2-40B4-BE49-F238E27FC236}">
                  <a16:creationId xmlns:a16="http://schemas.microsoft.com/office/drawing/2014/main" id="{9D8F590C-4E8B-B549-A167-FEF82A7A522D}"/>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58" name="Chart 57">
            <a:extLst>
              <a:ext uri="{FF2B5EF4-FFF2-40B4-BE49-F238E27FC236}">
                <a16:creationId xmlns:a16="http://schemas.microsoft.com/office/drawing/2014/main" id="{1EC66DC8-D97B-4545-AA8D-2B4916AB2FE5}"/>
              </a:ext>
            </a:extLst>
          </p:cNvPr>
          <p:cNvGraphicFramePr/>
          <p:nvPr>
            <p:extLst>
              <p:ext uri="{D42A27DB-BD31-4B8C-83A1-F6EECF244321}">
                <p14:modId xmlns:p14="http://schemas.microsoft.com/office/powerpoint/2010/main" val="2967564822"/>
              </p:ext>
            </p:extLst>
          </p:nvPr>
        </p:nvGraphicFramePr>
        <p:xfrm>
          <a:off x="23958565" y="28014684"/>
          <a:ext cx="5885484" cy="5013345"/>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a:extLst>
              <a:ext uri="{FF2B5EF4-FFF2-40B4-BE49-F238E27FC236}">
                <a16:creationId xmlns:a16="http://schemas.microsoft.com/office/drawing/2014/main" id="{A9BEE63A-B9EF-7AFA-FD51-157C71C994EA}"/>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387121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978285-B829-894E-8C4A-F079A0216D40}"/>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3C44C53F-42C2-964B-9740-60FBF99E6A3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7AE1C6BE-9A50-3F44-A098-EC270F8BE4C7}"/>
              </a:ext>
            </a:extLst>
          </p:cNvPr>
          <p:cNvSpPr>
            <a:spLocks noGrp="1"/>
          </p:cNvSpPr>
          <p:nvPr>
            <p:ph type="body" sz="quarter" idx="17"/>
          </p:nvPr>
        </p:nvSpPr>
        <p:spPr/>
        <p:txBody>
          <a:bodyPr/>
          <a:lstStyle/>
          <a:p>
            <a:endParaRPr lang="en-US"/>
          </a:p>
        </p:txBody>
      </p:sp>
      <p:sp>
        <p:nvSpPr>
          <p:cNvPr id="5" name="Rectangle 4">
            <a:extLst>
              <a:ext uri="{FF2B5EF4-FFF2-40B4-BE49-F238E27FC236}">
                <a16:creationId xmlns:a16="http://schemas.microsoft.com/office/drawing/2014/main" id="{4E8FEDB9-0D58-874C-AB1B-0ACC30119339}"/>
              </a:ext>
            </a:extLst>
          </p:cNvPr>
          <p:cNvSpPr/>
          <p:nvPr/>
        </p:nvSpPr>
        <p:spPr>
          <a:xfrm>
            <a:off x="1323974" y="6159481"/>
            <a:ext cx="13284199" cy="153044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71E3D"/>
              </a:solidFill>
            </a:endParaRPr>
          </a:p>
        </p:txBody>
      </p:sp>
      <p:sp>
        <p:nvSpPr>
          <p:cNvPr id="6" name="Text Placeholder 8">
            <a:extLst>
              <a:ext uri="{FF2B5EF4-FFF2-40B4-BE49-F238E27FC236}">
                <a16:creationId xmlns:a16="http://schemas.microsoft.com/office/drawing/2014/main" id="{6259904A-A7B7-2848-B548-66CCDFB7FE1D}"/>
              </a:ext>
            </a:extLst>
          </p:cNvPr>
          <p:cNvSpPr txBox="1">
            <a:spLocks/>
          </p:cNvSpPr>
          <p:nvPr/>
        </p:nvSpPr>
        <p:spPr>
          <a:xfrm>
            <a:off x="1863973" y="6780866"/>
            <a:ext cx="12204201"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7" name="Picture Placeholder 25">
            <a:extLst>
              <a:ext uri="{FF2B5EF4-FFF2-40B4-BE49-F238E27FC236}">
                <a16:creationId xmlns:a16="http://schemas.microsoft.com/office/drawing/2014/main" id="{BCB37106-B5F8-744C-9D76-D8B527F3E6BB}"/>
              </a:ext>
            </a:extLst>
          </p:cNvPr>
          <p:cNvSpPr txBox="1">
            <a:spLocks/>
          </p:cNvSpPr>
          <p:nvPr/>
        </p:nvSpPr>
        <p:spPr>
          <a:xfrm>
            <a:off x="1847952" y="14761509"/>
            <a:ext cx="12220223"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sp>
        <p:nvSpPr>
          <p:cNvPr id="8" name="Text Placeholder 35">
            <a:extLst>
              <a:ext uri="{FF2B5EF4-FFF2-40B4-BE49-F238E27FC236}">
                <a16:creationId xmlns:a16="http://schemas.microsoft.com/office/drawing/2014/main" id="{5D4063FE-AB2B-DE43-9A11-EEE2079917E4}"/>
              </a:ext>
            </a:extLst>
          </p:cNvPr>
          <p:cNvSpPr txBox="1">
            <a:spLocks/>
          </p:cNvSpPr>
          <p:nvPr/>
        </p:nvSpPr>
        <p:spPr>
          <a:xfrm>
            <a:off x="1863725" y="7751763"/>
            <a:ext cx="12204700"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9" name="Text Placeholder 8">
            <a:extLst>
              <a:ext uri="{FF2B5EF4-FFF2-40B4-BE49-F238E27FC236}">
                <a16:creationId xmlns:a16="http://schemas.microsoft.com/office/drawing/2014/main" id="{D836662C-BB4C-6640-BB2A-3DC15E987AC1}"/>
              </a:ext>
            </a:extLst>
          </p:cNvPr>
          <p:cNvSpPr txBox="1">
            <a:spLocks/>
          </p:cNvSpPr>
          <p:nvPr/>
        </p:nvSpPr>
        <p:spPr>
          <a:xfrm>
            <a:off x="1324223" y="22658599"/>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10" name="Text Placeholder 35">
            <a:extLst>
              <a:ext uri="{FF2B5EF4-FFF2-40B4-BE49-F238E27FC236}">
                <a16:creationId xmlns:a16="http://schemas.microsoft.com/office/drawing/2014/main" id="{3114F2DC-299E-204E-8799-95E1863D95BC}"/>
              </a:ext>
            </a:extLst>
          </p:cNvPr>
          <p:cNvSpPr txBox="1">
            <a:spLocks/>
          </p:cNvSpPr>
          <p:nvPr/>
        </p:nvSpPr>
        <p:spPr>
          <a:xfrm>
            <a:off x="1323974" y="23629496"/>
            <a:ext cx="13284199" cy="8543594"/>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1" name="Text Placeholder 8">
            <a:extLst>
              <a:ext uri="{FF2B5EF4-FFF2-40B4-BE49-F238E27FC236}">
                <a16:creationId xmlns:a16="http://schemas.microsoft.com/office/drawing/2014/main" id="{97152363-FBA5-8547-AC41-A5404293B78E}"/>
              </a:ext>
            </a:extLst>
          </p:cNvPr>
          <p:cNvSpPr txBox="1">
            <a:spLocks/>
          </p:cNvSpPr>
          <p:nvPr/>
        </p:nvSpPr>
        <p:spPr>
          <a:xfrm>
            <a:off x="15716084" y="6780866"/>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2" name="Text Placeholder 35">
            <a:extLst>
              <a:ext uri="{FF2B5EF4-FFF2-40B4-BE49-F238E27FC236}">
                <a16:creationId xmlns:a16="http://schemas.microsoft.com/office/drawing/2014/main" id="{48943CA1-EE29-F246-B3B8-DB8D905B9DF2}"/>
              </a:ext>
            </a:extLst>
          </p:cNvPr>
          <p:cNvSpPr txBox="1">
            <a:spLocks/>
          </p:cNvSpPr>
          <p:nvPr/>
        </p:nvSpPr>
        <p:spPr>
          <a:xfrm>
            <a:off x="15715835" y="7751763"/>
            <a:ext cx="13284199"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3" name="Rectangle 12">
            <a:extLst>
              <a:ext uri="{FF2B5EF4-FFF2-40B4-BE49-F238E27FC236}">
                <a16:creationId xmlns:a16="http://schemas.microsoft.com/office/drawing/2014/main" id="{050A0755-6102-5D48-B69B-C3E99D7B1071}"/>
              </a:ext>
            </a:extLst>
          </p:cNvPr>
          <p:cNvSpPr/>
          <p:nvPr/>
        </p:nvSpPr>
        <p:spPr>
          <a:xfrm>
            <a:off x="1297404" y="33317327"/>
            <a:ext cx="27641133" cy="63019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8">
            <a:extLst>
              <a:ext uri="{FF2B5EF4-FFF2-40B4-BE49-F238E27FC236}">
                <a16:creationId xmlns:a16="http://schemas.microsoft.com/office/drawing/2014/main" id="{241FC691-3E16-2E4D-8AF3-EBD32C5E523E}"/>
              </a:ext>
            </a:extLst>
          </p:cNvPr>
          <p:cNvSpPr txBox="1">
            <a:spLocks/>
          </p:cNvSpPr>
          <p:nvPr/>
        </p:nvSpPr>
        <p:spPr>
          <a:xfrm>
            <a:off x="1866718" y="33847277"/>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a:solidFill>
                  <a:schemeClr val="bg1"/>
                </a:solidFill>
              </a:rPr>
              <a:t>Conclusion (Click to add heading here) </a:t>
            </a:r>
            <a:endParaRPr lang="en-GB" dirty="0">
              <a:solidFill>
                <a:schemeClr val="bg1"/>
              </a:solidFill>
            </a:endParaRPr>
          </a:p>
        </p:txBody>
      </p:sp>
      <p:sp>
        <p:nvSpPr>
          <p:cNvPr id="15" name="Text Placeholder 35">
            <a:extLst>
              <a:ext uri="{FF2B5EF4-FFF2-40B4-BE49-F238E27FC236}">
                <a16:creationId xmlns:a16="http://schemas.microsoft.com/office/drawing/2014/main" id="{E58AB02D-7670-934F-8911-F362A0FF62E1}"/>
              </a:ext>
            </a:extLst>
          </p:cNvPr>
          <p:cNvSpPr txBox="1">
            <a:spLocks/>
          </p:cNvSpPr>
          <p:nvPr/>
        </p:nvSpPr>
        <p:spPr>
          <a:xfrm>
            <a:off x="1866469" y="34818174"/>
            <a:ext cx="17613004"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solidFill>
                <a:schemeClr val="bg1"/>
              </a:solidFill>
            </a:endParaRPr>
          </a:p>
        </p:txBody>
      </p:sp>
      <p:sp>
        <p:nvSpPr>
          <p:cNvPr id="16" name="Picture Placeholder 25">
            <a:extLst>
              <a:ext uri="{FF2B5EF4-FFF2-40B4-BE49-F238E27FC236}">
                <a16:creationId xmlns:a16="http://schemas.microsoft.com/office/drawing/2014/main" id="{52C70F43-4D80-2B48-BD16-1BCCECEFFF5F}"/>
              </a:ext>
            </a:extLst>
          </p:cNvPr>
          <p:cNvSpPr txBox="1">
            <a:spLocks/>
          </p:cNvSpPr>
          <p:nvPr/>
        </p:nvSpPr>
        <p:spPr>
          <a:xfrm>
            <a:off x="20621625" y="33847276"/>
            <a:ext cx="7792933" cy="5232643"/>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cxnSp>
        <p:nvCxnSpPr>
          <p:cNvPr id="17" name="Straight Connector 16">
            <a:extLst>
              <a:ext uri="{FF2B5EF4-FFF2-40B4-BE49-F238E27FC236}">
                <a16:creationId xmlns:a16="http://schemas.microsoft.com/office/drawing/2014/main" id="{A7AACBAB-9C00-2A49-B687-C03C517E16A2}"/>
              </a:ext>
            </a:extLst>
          </p:cNvPr>
          <p:cNvCxnSpPr>
            <a:cxnSpLocks/>
          </p:cNvCxnSpPr>
          <p:nvPr/>
        </p:nvCxnSpPr>
        <p:spPr>
          <a:xfrm flipH="1">
            <a:off x="15092617" y="6186785"/>
            <a:ext cx="1" cy="2598630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61728953-3DF2-DE42-BCCA-C43BF5139B6F}"/>
              </a:ext>
            </a:extLst>
          </p:cNvPr>
          <p:cNvGraphicFramePr/>
          <p:nvPr>
            <p:extLst>
              <p:ext uri="{D42A27DB-BD31-4B8C-83A1-F6EECF244321}">
                <p14:modId xmlns:p14="http://schemas.microsoft.com/office/powerpoint/2010/main" val="2601099210"/>
              </p:ext>
            </p:extLst>
          </p:nvPr>
        </p:nvGraphicFramePr>
        <p:xfrm>
          <a:off x="15715835" y="19053530"/>
          <a:ext cx="13214348"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EC1DFA42-BFBB-FE47-BC3F-46745C6F5468}"/>
              </a:ext>
            </a:extLst>
          </p:cNvPr>
          <p:cNvSpPr txBox="1">
            <a:spLocks/>
          </p:cNvSpPr>
          <p:nvPr/>
        </p:nvSpPr>
        <p:spPr>
          <a:xfrm>
            <a:off x="15715835" y="25904168"/>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05957DB4-438C-2142-9DF2-1F231535FFD6}"/>
              </a:ext>
            </a:extLst>
          </p:cNvPr>
          <p:cNvGrpSpPr/>
          <p:nvPr/>
        </p:nvGrpSpPr>
        <p:grpSpPr>
          <a:xfrm>
            <a:off x="15724188" y="29778741"/>
            <a:ext cx="8293353" cy="1485230"/>
            <a:chOff x="15724188" y="28249739"/>
            <a:chExt cx="12416609" cy="2223650"/>
          </a:xfrm>
        </p:grpSpPr>
        <p:pic>
          <p:nvPicPr>
            <p:cNvPr id="21" name="Picture 20">
              <a:extLst>
                <a:ext uri="{FF2B5EF4-FFF2-40B4-BE49-F238E27FC236}">
                  <a16:creationId xmlns:a16="http://schemas.microsoft.com/office/drawing/2014/main" id="{C1905633-8AA6-E44A-8FE6-05640438F315}"/>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080446DF-901A-1346-AC4E-86FF9E80B6D7}"/>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25B7CE50-DCD0-2348-9109-3B5D0D304474}"/>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C9908E91-76D5-9F44-82D5-E3F760F19A91}"/>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7A090332-6C3D-C04A-B693-F16F7EF03DAE}"/>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091A32A0-B276-2E49-A2D5-5B5EE194E007}"/>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165C59F2-85D9-9648-888E-ECCDD315F565}"/>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192C9411-2FA2-A049-B073-9FF905CFAB96}"/>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D2CF65AF-4501-C048-86DB-6F8E101453F9}"/>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0C483138-3DC1-3A40-9E84-94BA2BE9E3EF}"/>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31" name="Chart 30">
            <a:extLst>
              <a:ext uri="{FF2B5EF4-FFF2-40B4-BE49-F238E27FC236}">
                <a16:creationId xmlns:a16="http://schemas.microsoft.com/office/drawing/2014/main" id="{5DBBD90F-BFCF-4F46-AEF1-053F107022E5}"/>
              </a:ext>
            </a:extLst>
          </p:cNvPr>
          <p:cNvGraphicFramePr/>
          <p:nvPr>
            <p:extLst>
              <p:ext uri="{D42A27DB-BD31-4B8C-83A1-F6EECF244321}">
                <p14:modId xmlns:p14="http://schemas.microsoft.com/office/powerpoint/2010/main" val="673062265"/>
              </p:ext>
            </p:extLst>
          </p:nvPr>
        </p:nvGraphicFramePr>
        <p:xfrm>
          <a:off x="23958565" y="28014684"/>
          <a:ext cx="5885484" cy="5013345"/>
        </p:xfrm>
        <a:graphic>
          <a:graphicData uri="http://schemas.openxmlformats.org/drawingml/2006/chart">
            <c:chart xmlns:c="http://schemas.openxmlformats.org/drawingml/2006/chart" xmlns:r="http://schemas.openxmlformats.org/officeDocument/2006/relationships" r:id="rId5"/>
          </a:graphicData>
        </a:graphic>
      </p:graphicFrame>
      <p:sp>
        <p:nvSpPr>
          <p:cNvPr id="32" name="TextBox 31">
            <a:extLst>
              <a:ext uri="{FF2B5EF4-FFF2-40B4-BE49-F238E27FC236}">
                <a16:creationId xmlns:a16="http://schemas.microsoft.com/office/drawing/2014/main" id="{52518182-27D2-02CF-9EC4-B6D05459E1FF}"/>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3677798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54FCA2-9080-984F-99F7-1282A6B011A9}"/>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D7B6ECC7-30F7-F94A-8C61-BECF649ABA12}"/>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9AB8593A-FD3C-254D-B540-59C8C76023BC}"/>
              </a:ext>
            </a:extLst>
          </p:cNvPr>
          <p:cNvSpPr>
            <a:spLocks noGrp="1"/>
          </p:cNvSpPr>
          <p:nvPr>
            <p:ph type="body" sz="quarter" idx="17"/>
          </p:nvPr>
        </p:nvSpPr>
        <p:spPr/>
        <p:txBody>
          <a:bodyPr/>
          <a:lstStyle/>
          <a:p>
            <a:endParaRPr lang="en-US"/>
          </a:p>
        </p:txBody>
      </p:sp>
      <p:sp>
        <p:nvSpPr>
          <p:cNvPr id="5" name="Text Placeholder 8">
            <a:extLst>
              <a:ext uri="{FF2B5EF4-FFF2-40B4-BE49-F238E27FC236}">
                <a16:creationId xmlns:a16="http://schemas.microsoft.com/office/drawing/2014/main" id="{0540FBEC-F5C9-A643-B78D-0301C94704DC}"/>
              </a:ext>
            </a:extLst>
          </p:cNvPr>
          <p:cNvSpPr txBox="1">
            <a:spLocks/>
          </p:cNvSpPr>
          <p:nvPr/>
        </p:nvSpPr>
        <p:spPr>
          <a:xfrm>
            <a:off x="1383276" y="6242635"/>
            <a:ext cx="13198078" cy="935174"/>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6" name="Picture Placeholder 25">
            <a:extLst>
              <a:ext uri="{FF2B5EF4-FFF2-40B4-BE49-F238E27FC236}">
                <a16:creationId xmlns:a16="http://schemas.microsoft.com/office/drawing/2014/main" id="{8CA8F264-FC2A-5E49-BA32-3D6CFF55F392}"/>
              </a:ext>
            </a:extLst>
          </p:cNvPr>
          <p:cNvSpPr txBox="1">
            <a:spLocks/>
          </p:cNvSpPr>
          <p:nvPr/>
        </p:nvSpPr>
        <p:spPr>
          <a:xfrm>
            <a:off x="1367255" y="14223277"/>
            <a:ext cx="13198078" cy="728655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sp>
        <p:nvSpPr>
          <p:cNvPr id="7" name="Text Placeholder 35">
            <a:extLst>
              <a:ext uri="{FF2B5EF4-FFF2-40B4-BE49-F238E27FC236}">
                <a16:creationId xmlns:a16="http://schemas.microsoft.com/office/drawing/2014/main" id="{4418A0ED-33EB-CC40-8DDD-3B330E7A24B5}"/>
              </a:ext>
            </a:extLst>
          </p:cNvPr>
          <p:cNvSpPr txBox="1">
            <a:spLocks/>
          </p:cNvSpPr>
          <p:nvPr/>
        </p:nvSpPr>
        <p:spPr>
          <a:xfrm>
            <a:off x="1383027" y="7213531"/>
            <a:ext cx="13198327"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8" name="Text Placeholder 8">
            <a:extLst>
              <a:ext uri="{FF2B5EF4-FFF2-40B4-BE49-F238E27FC236}">
                <a16:creationId xmlns:a16="http://schemas.microsoft.com/office/drawing/2014/main" id="{90C3230B-F907-6D46-AFD8-62A0472B5CEE}"/>
              </a:ext>
            </a:extLst>
          </p:cNvPr>
          <p:cNvSpPr txBox="1">
            <a:spLocks/>
          </p:cNvSpPr>
          <p:nvPr/>
        </p:nvSpPr>
        <p:spPr>
          <a:xfrm>
            <a:off x="1324223" y="22658599"/>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9" name="Text Placeholder 35">
            <a:extLst>
              <a:ext uri="{FF2B5EF4-FFF2-40B4-BE49-F238E27FC236}">
                <a16:creationId xmlns:a16="http://schemas.microsoft.com/office/drawing/2014/main" id="{EEA52D4C-001F-724C-83A9-FF34DABC4964}"/>
              </a:ext>
            </a:extLst>
          </p:cNvPr>
          <p:cNvSpPr txBox="1">
            <a:spLocks/>
          </p:cNvSpPr>
          <p:nvPr/>
        </p:nvSpPr>
        <p:spPr>
          <a:xfrm>
            <a:off x="1323974" y="23629496"/>
            <a:ext cx="13284199" cy="8543594"/>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0" name="Text Placeholder 8">
            <a:extLst>
              <a:ext uri="{FF2B5EF4-FFF2-40B4-BE49-F238E27FC236}">
                <a16:creationId xmlns:a16="http://schemas.microsoft.com/office/drawing/2014/main" id="{602D6AB6-F3E2-AC43-927B-50CD81B9DF72}"/>
              </a:ext>
            </a:extLst>
          </p:cNvPr>
          <p:cNvSpPr txBox="1">
            <a:spLocks/>
          </p:cNvSpPr>
          <p:nvPr/>
        </p:nvSpPr>
        <p:spPr>
          <a:xfrm>
            <a:off x="15716084" y="6145439"/>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1" name="Text Placeholder 35">
            <a:extLst>
              <a:ext uri="{FF2B5EF4-FFF2-40B4-BE49-F238E27FC236}">
                <a16:creationId xmlns:a16="http://schemas.microsoft.com/office/drawing/2014/main" id="{77F7BBAF-6988-AD4E-BB80-5CA534EFEEA4}"/>
              </a:ext>
            </a:extLst>
          </p:cNvPr>
          <p:cNvSpPr txBox="1">
            <a:spLocks/>
          </p:cNvSpPr>
          <p:nvPr/>
        </p:nvSpPr>
        <p:spPr>
          <a:xfrm>
            <a:off x="15715835" y="7116336"/>
            <a:ext cx="13284199"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2" name="Rectangle 11">
            <a:extLst>
              <a:ext uri="{FF2B5EF4-FFF2-40B4-BE49-F238E27FC236}">
                <a16:creationId xmlns:a16="http://schemas.microsoft.com/office/drawing/2014/main" id="{4082731C-529A-E14D-BB0B-C205EFF4A170}"/>
              </a:ext>
            </a:extLst>
          </p:cNvPr>
          <p:cNvSpPr/>
          <p:nvPr/>
        </p:nvSpPr>
        <p:spPr>
          <a:xfrm>
            <a:off x="1297404" y="33317327"/>
            <a:ext cx="27641133" cy="63019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8">
            <a:extLst>
              <a:ext uri="{FF2B5EF4-FFF2-40B4-BE49-F238E27FC236}">
                <a16:creationId xmlns:a16="http://schemas.microsoft.com/office/drawing/2014/main" id="{0BC7B7EA-E98F-C24A-812F-B3AA20B66F59}"/>
              </a:ext>
            </a:extLst>
          </p:cNvPr>
          <p:cNvSpPr txBox="1">
            <a:spLocks/>
          </p:cNvSpPr>
          <p:nvPr/>
        </p:nvSpPr>
        <p:spPr>
          <a:xfrm>
            <a:off x="1866718" y="33847277"/>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a:t>Conclusion (Click to add heading here) </a:t>
            </a:r>
            <a:endParaRPr lang="en-GB" dirty="0"/>
          </a:p>
        </p:txBody>
      </p:sp>
      <p:sp>
        <p:nvSpPr>
          <p:cNvPr id="14" name="Text Placeholder 35">
            <a:extLst>
              <a:ext uri="{FF2B5EF4-FFF2-40B4-BE49-F238E27FC236}">
                <a16:creationId xmlns:a16="http://schemas.microsoft.com/office/drawing/2014/main" id="{F30F913B-E9E3-7548-89C6-6D213EA3FA71}"/>
              </a:ext>
            </a:extLst>
          </p:cNvPr>
          <p:cNvSpPr txBox="1">
            <a:spLocks/>
          </p:cNvSpPr>
          <p:nvPr/>
        </p:nvSpPr>
        <p:spPr>
          <a:xfrm>
            <a:off x="1866469" y="34818174"/>
            <a:ext cx="17613004"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p:txBody>
      </p:sp>
      <p:sp>
        <p:nvSpPr>
          <p:cNvPr id="15" name="Picture Placeholder 25">
            <a:extLst>
              <a:ext uri="{FF2B5EF4-FFF2-40B4-BE49-F238E27FC236}">
                <a16:creationId xmlns:a16="http://schemas.microsoft.com/office/drawing/2014/main" id="{F932596A-FE0B-124B-B4BA-26F9A3FAC2E7}"/>
              </a:ext>
            </a:extLst>
          </p:cNvPr>
          <p:cNvSpPr txBox="1">
            <a:spLocks/>
          </p:cNvSpPr>
          <p:nvPr/>
        </p:nvSpPr>
        <p:spPr>
          <a:xfrm>
            <a:off x="20621625" y="33847276"/>
            <a:ext cx="7792933" cy="5232643"/>
          </a:xfrm>
          <a:prstGeom prst="rect">
            <a:avLst/>
          </a:prstGeom>
          <a:solidFill>
            <a:srgbClr val="A4A0AE"/>
          </a:solidFill>
        </p:spPr>
        <p:txBody>
          <a:bodyPr anchor="ctr">
            <a:normAutofit/>
          </a:bodyPr>
          <a:lstStyle>
            <a:lvl1pPr marL="0" indent="0" algn="ctr" defTabSz="1950836" rtl="0" eaLnBrk="1" latinLnBrk="0" hangingPunct="1">
              <a:lnSpc>
                <a:spcPct val="90000"/>
              </a:lnSpc>
              <a:spcBef>
                <a:spcPts val="2134"/>
              </a:spcBef>
              <a:buFont typeface="Arial" panose="020B0604020202020204" pitchFamily="34" charset="0"/>
              <a:buNone/>
              <a:defRPr sz="4800"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a:t>Insert your image here</a:t>
            </a:r>
            <a:endParaRPr lang="en-US" dirty="0"/>
          </a:p>
        </p:txBody>
      </p:sp>
      <p:graphicFrame>
        <p:nvGraphicFramePr>
          <p:cNvPr id="16" name="Chart 15">
            <a:extLst>
              <a:ext uri="{FF2B5EF4-FFF2-40B4-BE49-F238E27FC236}">
                <a16:creationId xmlns:a16="http://schemas.microsoft.com/office/drawing/2014/main" id="{08C9FE25-28A9-FA4B-9EEB-7BA04216D899}"/>
              </a:ext>
            </a:extLst>
          </p:cNvPr>
          <p:cNvGraphicFramePr/>
          <p:nvPr>
            <p:extLst>
              <p:ext uri="{D42A27DB-BD31-4B8C-83A1-F6EECF244321}">
                <p14:modId xmlns:p14="http://schemas.microsoft.com/office/powerpoint/2010/main" val="1309233452"/>
              </p:ext>
            </p:extLst>
          </p:nvPr>
        </p:nvGraphicFramePr>
        <p:xfrm>
          <a:off x="15715835" y="18709624"/>
          <a:ext cx="13214348"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 Placeholder 35">
            <a:extLst>
              <a:ext uri="{FF2B5EF4-FFF2-40B4-BE49-F238E27FC236}">
                <a16:creationId xmlns:a16="http://schemas.microsoft.com/office/drawing/2014/main" id="{D5245E17-372D-0747-BDD0-4BFE1EF1C3A5}"/>
              </a:ext>
            </a:extLst>
          </p:cNvPr>
          <p:cNvSpPr txBox="1">
            <a:spLocks/>
          </p:cNvSpPr>
          <p:nvPr/>
        </p:nvSpPr>
        <p:spPr>
          <a:xfrm>
            <a:off x="15715835" y="25904168"/>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18" name="Group 17">
            <a:extLst>
              <a:ext uri="{FF2B5EF4-FFF2-40B4-BE49-F238E27FC236}">
                <a16:creationId xmlns:a16="http://schemas.microsoft.com/office/drawing/2014/main" id="{3CE546CF-167E-AA4D-B5E3-2E9224039CD8}"/>
              </a:ext>
            </a:extLst>
          </p:cNvPr>
          <p:cNvGrpSpPr/>
          <p:nvPr/>
        </p:nvGrpSpPr>
        <p:grpSpPr>
          <a:xfrm>
            <a:off x="15724188" y="29778741"/>
            <a:ext cx="8293353" cy="1485230"/>
            <a:chOff x="15724188" y="28249739"/>
            <a:chExt cx="12416609" cy="2223650"/>
          </a:xfrm>
        </p:grpSpPr>
        <p:pic>
          <p:nvPicPr>
            <p:cNvPr id="19" name="Picture 18">
              <a:extLst>
                <a:ext uri="{FF2B5EF4-FFF2-40B4-BE49-F238E27FC236}">
                  <a16:creationId xmlns:a16="http://schemas.microsoft.com/office/drawing/2014/main" id="{26D24C59-C046-1843-B37A-0C278C49AA60}"/>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0" name="Picture 19">
              <a:extLst>
                <a:ext uri="{FF2B5EF4-FFF2-40B4-BE49-F238E27FC236}">
                  <a16:creationId xmlns:a16="http://schemas.microsoft.com/office/drawing/2014/main" id="{24B33B37-6714-F241-BDB9-B2F31A0D7E5C}"/>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1" name="Picture 20">
              <a:extLst>
                <a:ext uri="{FF2B5EF4-FFF2-40B4-BE49-F238E27FC236}">
                  <a16:creationId xmlns:a16="http://schemas.microsoft.com/office/drawing/2014/main" id="{AEFCC0FD-6718-C243-9962-DEE020E31ED2}"/>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2" name="Picture 21">
              <a:extLst>
                <a:ext uri="{FF2B5EF4-FFF2-40B4-BE49-F238E27FC236}">
                  <a16:creationId xmlns:a16="http://schemas.microsoft.com/office/drawing/2014/main" id="{C224CFBD-F604-0F41-9317-8BE0884F90ED}"/>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3" name="Picture 22">
              <a:extLst>
                <a:ext uri="{FF2B5EF4-FFF2-40B4-BE49-F238E27FC236}">
                  <a16:creationId xmlns:a16="http://schemas.microsoft.com/office/drawing/2014/main" id="{FDEB15A2-05DB-E049-9421-CEA8374AC061}"/>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4" name="Picture 23">
              <a:extLst>
                <a:ext uri="{FF2B5EF4-FFF2-40B4-BE49-F238E27FC236}">
                  <a16:creationId xmlns:a16="http://schemas.microsoft.com/office/drawing/2014/main" id="{B4707403-214B-4844-AD4C-8649920B0010}"/>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5" name="Picture 24">
              <a:extLst>
                <a:ext uri="{FF2B5EF4-FFF2-40B4-BE49-F238E27FC236}">
                  <a16:creationId xmlns:a16="http://schemas.microsoft.com/office/drawing/2014/main" id="{A9B4AFF2-A1C2-C549-BD6F-5CE47CB27170}"/>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6" name="Picture 25">
              <a:extLst>
                <a:ext uri="{FF2B5EF4-FFF2-40B4-BE49-F238E27FC236}">
                  <a16:creationId xmlns:a16="http://schemas.microsoft.com/office/drawing/2014/main" id="{AC4A512A-CA9D-B945-B029-F04ED02B5C17}"/>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7" name="Picture 26">
              <a:extLst>
                <a:ext uri="{FF2B5EF4-FFF2-40B4-BE49-F238E27FC236}">
                  <a16:creationId xmlns:a16="http://schemas.microsoft.com/office/drawing/2014/main" id="{AC4A7223-E9D2-5E44-9743-D90EDDC5717A}"/>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28" name="Picture 27">
              <a:extLst>
                <a:ext uri="{FF2B5EF4-FFF2-40B4-BE49-F238E27FC236}">
                  <a16:creationId xmlns:a16="http://schemas.microsoft.com/office/drawing/2014/main" id="{7277A4C5-23C9-FB48-9C8B-BE497619F86F}"/>
                </a:ext>
              </a:extLst>
            </p:cNvPr>
            <p:cNvPicPr>
              <a:picLocks noChangeAspect="1"/>
            </p:cNvPicPr>
            <p:nvPr/>
          </p:nvPicPr>
          <p:blipFill>
            <a:blip r:embed="rId4"/>
            <a:stretch>
              <a:fillRect/>
            </a:stretch>
          </p:blipFill>
          <p:spPr>
            <a:xfrm>
              <a:off x="27102114" y="28249740"/>
              <a:ext cx="1038683" cy="2219004"/>
            </a:xfrm>
            <a:prstGeom prst="rect">
              <a:avLst/>
            </a:prstGeom>
          </p:spPr>
        </p:pic>
      </p:grpSp>
      <p:graphicFrame>
        <p:nvGraphicFramePr>
          <p:cNvPr id="29" name="Chart 28">
            <a:extLst>
              <a:ext uri="{FF2B5EF4-FFF2-40B4-BE49-F238E27FC236}">
                <a16:creationId xmlns:a16="http://schemas.microsoft.com/office/drawing/2014/main" id="{583CD3D2-7F15-7745-8E13-AD4E66ABEA26}"/>
              </a:ext>
            </a:extLst>
          </p:cNvPr>
          <p:cNvGraphicFramePr/>
          <p:nvPr>
            <p:extLst>
              <p:ext uri="{D42A27DB-BD31-4B8C-83A1-F6EECF244321}">
                <p14:modId xmlns:p14="http://schemas.microsoft.com/office/powerpoint/2010/main" val="1895814230"/>
              </p:ext>
            </p:extLst>
          </p:nvPr>
        </p:nvGraphicFramePr>
        <p:xfrm>
          <a:off x="23958565" y="28014684"/>
          <a:ext cx="5885484" cy="5013345"/>
        </p:xfrm>
        <a:graphic>
          <a:graphicData uri="http://schemas.openxmlformats.org/drawingml/2006/chart">
            <c:chart xmlns:c="http://schemas.openxmlformats.org/drawingml/2006/chart" xmlns:r="http://schemas.openxmlformats.org/officeDocument/2006/relationships" r:id="rId5"/>
          </a:graphicData>
        </a:graphic>
      </p:graphicFrame>
      <p:sp>
        <p:nvSpPr>
          <p:cNvPr id="30" name="TextBox 29">
            <a:extLst>
              <a:ext uri="{FF2B5EF4-FFF2-40B4-BE49-F238E27FC236}">
                <a16:creationId xmlns:a16="http://schemas.microsoft.com/office/drawing/2014/main" id="{C92A925C-35F2-9AFE-D0EC-4538485CF8F4}"/>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2363170733"/>
      </p:ext>
    </p:extLst>
  </p:cSld>
  <p:clrMapOvr>
    <a:masterClrMapping/>
  </p:clrMapOvr>
</p:sld>
</file>

<file path=ppt/theme/theme1.xml><?xml version="1.0" encoding="utf-8"?>
<a:theme xmlns:a="http://schemas.openxmlformats.org/drawingml/2006/main" name="keeletheme-widescreen">
  <a:themeElements>
    <a:clrScheme name="Keele Colours">
      <a:dk1>
        <a:srgbClr val="282541"/>
      </a:dk1>
      <a:lt1>
        <a:srgbClr val="FEFFFE"/>
      </a:lt1>
      <a:dk2>
        <a:srgbClr val="282541"/>
      </a:dk2>
      <a:lt2>
        <a:srgbClr val="FEFFFE"/>
      </a:lt2>
      <a:accent1>
        <a:srgbClr val="342A4E"/>
      </a:accent1>
      <a:accent2>
        <a:srgbClr val="5D566D"/>
      </a:accent2>
      <a:accent3>
        <a:srgbClr val="938E9E"/>
      </a:accent3>
      <a:accent4>
        <a:srgbClr val="EDCE28"/>
      </a:accent4>
      <a:accent5>
        <a:srgbClr val="DC3719"/>
      </a:accent5>
      <a:accent6>
        <a:srgbClr val="47AE65"/>
      </a:accent6>
      <a:hlink>
        <a:srgbClr val="665D78"/>
      </a:hlink>
      <a:folHlink>
        <a:srgbClr val="655E77"/>
      </a:folHlink>
    </a:clrScheme>
    <a:fontScheme name="Keele Fonts">
      <a:majorFont>
        <a:latin typeface="Palatino Linotyp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eeletheme-widescreen" id="{ED877600-EBE8-0F47-B29E-7D88887687C3}" vid="{9AA46253-BB01-0A46-B354-D8C3ABC1EE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6CC189C220F54692A13C843A73629E" ma:contentTypeVersion="12" ma:contentTypeDescription="Create a new document." ma:contentTypeScope="" ma:versionID="4a849f95ab8716dd690176e9a5f38b41">
  <xsd:schema xmlns:xsd="http://www.w3.org/2001/XMLSchema" xmlns:xs="http://www.w3.org/2001/XMLSchema" xmlns:p="http://schemas.microsoft.com/office/2006/metadata/properties" xmlns:ns2="8c782783-32b0-4dcc-b311-37def6eee61e" xmlns:ns3="dd29aa29-5ec4-41d6-a8f0-1c0d3d335484" targetNamespace="http://schemas.microsoft.com/office/2006/metadata/properties" ma:root="true" ma:fieldsID="5ceff4bba0b7f9d2a7a698d670eee54d" ns2:_="" ns3:_="">
    <xsd:import namespace="8c782783-32b0-4dcc-b311-37def6eee61e"/>
    <xsd:import namespace="dd29aa29-5ec4-41d6-a8f0-1c0d3d33548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782783-32b0-4dcc-b311-37def6eee6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abd5989-7fff-46ea-aeef-f8575643eb4a"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29aa29-5ec4-41d6-a8f0-1c0d3d33548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7a1b9-1f9a-4d03-82c0-ac639436a4dc}" ma:internalName="TaxCatchAll" ma:showField="CatchAllData" ma:web="dd29aa29-5ec4-41d6-a8f0-1c0d3d335484">
      <xsd:complexType>
        <xsd:complexContent>
          <xsd:extension base="dms:MultiChoiceLookup">
            <xsd:sequence>
              <xsd:element name="Value" type="dms:Lookup" maxOccurs="unbounded" minOccurs="0" nillable="true"/>
            </xsd:sequence>
          </xsd:extension>
        </xsd:complexContent>
      </xsd:complexType>
    </xsd:element>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d29aa29-5ec4-41d6-a8f0-1c0d3d335484" xsi:nil="true"/>
    <lcf76f155ced4ddcb4097134ff3c332f xmlns="8c782783-32b0-4dcc-b311-37def6eee61e">
      <Terms xmlns="http://schemas.microsoft.com/office/infopath/2007/PartnerControls"/>
    </lcf76f155ced4ddcb4097134ff3c332f>
    <SharedWithUsers xmlns="dd29aa29-5ec4-41d6-a8f0-1c0d3d335484">
      <UserInfo>
        <DisplayName>Sarah A Lawton</DisplayName>
        <AccountId>929</AccountId>
        <AccountType/>
      </UserInfo>
      <UserInfo>
        <DisplayName>Mrithula Shivakumar</DisplayName>
        <AccountId>1994</AccountId>
        <AccountType/>
      </UserInfo>
    </SharedWithUsers>
  </documentManagement>
</p:properties>
</file>

<file path=customXml/itemProps1.xml><?xml version="1.0" encoding="utf-8"?>
<ds:datastoreItem xmlns:ds="http://schemas.openxmlformats.org/officeDocument/2006/customXml" ds:itemID="{65C44C14-A229-44B2-8FB3-EA92AA79EFCE}">
  <ds:schemaRefs>
    <ds:schemaRef ds:uri="http://schemas.microsoft.com/sharepoint/v3/contenttype/forms"/>
  </ds:schemaRefs>
</ds:datastoreItem>
</file>

<file path=customXml/itemProps2.xml><?xml version="1.0" encoding="utf-8"?>
<ds:datastoreItem xmlns:ds="http://schemas.openxmlformats.org/officeDocument/2006/customXml" ds:itemID="{5403F80B-C9F1-4EA7-BC4D-FC76DDA702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782783-32b0-4dcc-b311-37def6eee61e"/>
    <ds:schemaRef ds:uri="dd29aa29-5ec4-41d6-a8f0-1c0d3d3354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7AC7C10-787C-438C-83F9-D4735B3AC646}">
  <ds:schemaRefs>
    <ds:schemaRef ds:uri="http://schemas.microsoft.com/office/2006/metadata/properties"/>
    <ds:schemaRef ds:uri="http://schemas.microsoft.com/office/infopath/2007/PartnerControls"/>
    <ds:schemaRef ds:uri="dd29aa29-5ec4-41d6-a8f0-1c0d3d335484"/>
    <ds:schemaRef ds:uri="8c782783-32b0-4dcc-b311-37def6eee61e"/>
  </ds:schemaRefs>
</ds:datastoreItem>
</file>

<file path=docProps/app.xml><?xml version="1.0" encoding="utf-8"?>
<Properties xmlns="http://schemas.openxmlformats.org/officeDocument/2006/extended-properties" xmlns:vt="http://schemas.openxmlformats.org/officeDocument/2006/docPropsVTypes">
  <Template/>
  <TotalTime>1713</TotalTime>
  <Words>2925</Words>
  <Application>Microsoft Macintosh PowerPoint</Application>
  <PresentationFormat>Custom</PresentationFormat>
  <Paragraphs>93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Palatino Linotype</vt:lpstr>
      <vt:lpstr>keeletheme-widescreen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Cheryl Belford</dc:creator>
  <cp:lastModifiedBy>Martin Lockett</cp:lastModifiedBy>
  <cp:revision>88</cp:revision>
  <dcterms:created xsi:type="dcterms:W3CDTF">2021-03-17T15:09:57Z</dcterms:created>
  <dcterms:modified xsi:type="dcterms:W3CDTF">2022-10-19T13:15:15Z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0x0101002D6CC189C220F54692A13C843A73629E</vt:lpwstr>
  </property>
  <property fmtid="{D5CDD505-2E9C-101B-9397-08002B2CF9AE}" pid="3" name="MediaServiceImageTags">
    <vt:lpwstr/>
  </property>
</Properties>
</file>